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85" r:id="rId2"/>
    <p:sldId id="256" r:id="rId3"/>
    <p:sldId id="257" r:id="rId4"/>
    <p:sldId id="277" r:id="rId5"/>
    <p:sldId id="279" r:id="rId6"/>
    <p:sldId id="258" r:id="rId7"/>
    <p:sldId id="270" r:id="rId8"/>
    <p:sldId id="275" r:id="rId9"/>
    <p:sldId id="259" r:id="rId10"/>
    <p:sldId id="272" r:id="rId11"/>
    <p:sldId id="273" r:id="rId12"/>
    <p:sldId id="289" r:id="rId13"/>
    <p:sldId id="276" r:id="rId14"/>
    <p:sldId id="291" r:id="rId15"/>
    <p:sldId id="295" r:id="rId16"/>
    <p:sldId id="296" r:id="rId17"/>
    <p:sldId id="282" r:id="rId18"/>
    <p:sldId id="280" r:id="rId19"/>
    <p:sldId id="297" r:id="rId20"/>
    <p:sldId id="298" r:id="rId21"/>
    <p:sldId id="260" r:id="rId22"/>
    <p:sldId id="271" r:id="rId23"/>
    <p:sldId id="283" r:id="rId24"/>
    <p:sldId id="290" r:id="rId25"/>
    <p:sldId id="293" r:id="rId26"/>
    <p:sldId id="284" r:id="rId27"/>
    <p:sldId id="294" r:id="rId28"/>
    <p:sldId id="261" r:id="rId29"/>
    <p:sldId id="286" r:id="rId30"/>
    <p:sldId id="301" r:id="rId31"/>
    <p:sldId id="300" r:id="rId32"/>
    <p:sldId id="262" r:id="rId33"/>
    <p:sldId id="287" r:id="rId34"/>
    <p:sldId id="302" r:id="rId35"/>
    <p:sldId id="263" r:id="rId36"/>
    <p:sldId id="288" r:id="rId37"/>
    <p:sldId id="303" r:id="rId38"/>
    <p:sldId id="304" r:id="rId39"/>
    <p:sldId id="264" r:id="rId40"/>
    <p:sldId id="305" r:id="rId41"/>
    <p:sldId id="307" r:id="rId42"/>
    <p:sldId id="309" r:id="rId43"/>
    <p:sldId id="308" r:id="rId44"/>
    <p:sldId id="311" r:id="rId45"/>
    <p:sldId id="312" r:id="rId46"/>
    <p:sldId id="313" r:id="rId47"/>
    <p:sldId id="314" r:id="rId48"/>
    <p:sldId id="267" r:id="rId49"/>
    <p:sldId id="268" r:id="rId50"/>
    <p:sldId id="269" r:id="rId5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one" id="{E047C336-2089-2B4A-BD86-B8B044E98D90}">
          <p14:sldIdLst>
            <p14:sldId id="285"/>
            <p14:sldId id="256"/>
          </p14:sldIdLst>
        </p14:section>
        <p14:section name="Intro" id="{D81A0349-4F45-664B-868E-055FA6972009}">
          <p14:sldIdLst>
            <p14:sldId id="257"/>
            <p14:sldId id="277"/>
            <p14:sldId id="279"/>
          </p14:sldIdLst>
        </p14:section>
        <p14:section name="00_Server" id="{4ECF1E1E-8FEB-0A4D-B07E-504E780A779E}">
          <p14:sldIdLst>
            <p14:sldId id="258"/>
            <p14:sldId id="270"/>
            <p14:sldId id="275"/>
          </p14:sldIdLst>
        </p14:section>
        <p14:section name="01_Server_config" id="{7E261D64-2039-504F-99CA-5677FA1CC296}">
          <p14:sldIdLst>
            <p14:sldId id="259"/>
            <p14:sldId id="272"/>
            <p14:sldId id="273"/>
            <p14:sldId id="289"/>
            <p14:sldId id="276"/>
            <p14:sldId id="291"/>
            <p14:sldId id="295"/>
            <p14:sldId id="296"/>
            <p14:sldId id="282"/>
            <p14:sldId id="280"/>
            <p14:sldId id="297"/>
            <p14:sldId id="298"/>
          </p14:sldIdLst>
        </p14:section>
        <p14:section name="02_server_default_config" id="{AB0C090A-39E7-B94E-BF11-7FC3BDFB5331}">
          <p14:sldIdLst>
            <p14:sldId id="260"/>
            <p14:sldId id="271"/>
            <p14:sldId id="283"/>
            <p14:sldId id="290"/>
            <p14:sldId id="293"/>
            <p14:sldId id="284"/>
            <p14:sldId id="294"/>
          </p14:sldIdLst>
        </p14:section>
        <p14:section name="04_server_state" id="{EBEA292E-2813-E64F-A4F2-1CED36D70F57}">
          <p14:sldIdLst>
            <p14:sldId id="261"/>
            <p14:sldId id="286"/>
            <p14:sldId id="301"/>
            <p14:sldId id="300"/>
          </p14:sldIdLst>
        </p14:section>
        <p14:section name="05_server_sealed_state" id="{32622762-D4B6-2947-A0A6-969E1BE9F847}">
          <p14:sldIdLst>
            <p14:sldId id="262"/>
            <p14:sldId id="287"/>
            <p14:sldId id="302"/>
          </p14:sldIdLst>
        </p14:section>
        <p14:section name="06_server_typealias" id="{A2062AAA-863F-4C44-93C6-640556BC0FFA}">
          <p14:sldIdLst>
            <p14:sldId id="263"/>
            <p14:sldId id="288"/>
            <p14:sldId id="303"/>
            <p14:sldId id="304"/>
          </p14:sldIdLst>
        </p14:section>
        <p14:section name="07_interface_inheritance" id="{506CB721-A48D-1C4C-85FC-A005045C648F}">
          <p14:sldIdLst>
            <p14:sldId id="264"/>
            <p14:sldId id="305"/>
            <p14:sldId id="307"/>
            <p14:sldId id="309"/>
            <p14:sldId id="308"/>
          </p14:sldIdLst>
        </p14:section>
        <p14:section name="08_abstract_inheritance" id="{33F580A5-97CF-1946-B345-DFDCF26AED00}">
          <p14:sldIdLst>
            <p14:sldId id="311"/>
            <p14:sldId id="312"/>
            <p14:sldId id="313"/>
            <p14:sldId id="314"/>
          </p14:sldIdLst>
        </p14:section>
        <p14:section name="Abschnitt ohne Titel" id="{015D49E0-4464-F641-8589-1DDB6A0653DE}">
          <p14:sldIdLst>
            <p14:sldId id="267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AB63"/>
    <a:srgbClr val="D4A35F"/>
    <a:srgbClr val="2A2734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91"/>
    <p:restoredTop sz="88588"/>
  </p:normalViewPr>
  <p:slideViewPr>
    <p:cSldViewPr snapToGrid="0">
      <p:cViewPr varScale="1">
        <p:scale>
          <a:sx n="122" d="100"/>
          <a:sy n="122" d="100"/>
        </p:scale>
        <p:origin x="11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7E2AFA-4A07-D641-BE33-B67622FE183A}" type="doc">
      <dgm:prSet loTypeId="urn:microsoft.com/office/officeart/2005/8/layout/orgChar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D88DD4E5-3C7E-7042-A83C-CE3840F65E60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2000" noProof="0" dirty="0"/>
            <a:t>File</a:t>
          </a:r>
        </a:p>
      </dgm:t>
    </dgm:pt>
    <dgm:pt modelId="{39D94423-E244-AA41-A89B-BAF145BF973B}" type="parTrans" cxnId="{18C91DC4-E31B-164B-94DE-CAC44B768A6E}">
      <dgm:prSet/>
      <dgm:spPr/>
      <dgm:t>
        <a:bodyPr/>
        <a:lstStyle/>
        <a:p>
          <a:endParaRPr lang="de-DE" sz="2000"/>
        </a:p>
      </dgm:t>
    </dgm:pt>
    <dgm:pt modelId="{F714A0AC-7A37-5349-B547-59E6D630B068}" type="sibTrans" cxnId="{18C91DC4-E31B-164B-94DE-CAC44B768A6E}">
      <dgm:prSet/>
      <dgm:spPr/>
      <dgm:t>
        <a:bodyPr/>
        <a:lstStyle/>
        <a:p>
          <a:endParaRPr lang="de-DE" sz="2000"/>
        </a:p>
      </dgm:t>
    </dgm:pt>
    <dgm:pt modelId="{C9E7CB55-5BDF-F04B-BDDB-B029764DF321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2000" noProof="0" dirty="0"/>
            <a:t>Server</a:t>
          </a:r>
        </a:p>
      </dgm:t>
    </dgm:pt>
    <dgm:pt modelId="{4A84C515-426B-A943-86FD-2EA18F52FB00}" type="parTrans" cxnId="{AF37B27D-BF00-174C-9F8A-BF82D483561E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 sz="2000"/>
        </a:p>
      </dgm:t>
    </dgm:pt>
    <dgm:pt modelId="{35E2FD22-7946-D04A-B8EB-E527436C151F}" type="sibTrans" cxnId="{AF37B27D-BF00-174C-9F8A-BF82D483561E}">
      <dgm:prSet/>
      <dgm:spPr/>
      <dgm:t>
        <a:bodyPr/>
        <a:lstStyle/>
        <a:p>
          <a:endParaRPr lang="de-DE" sz="2000"/>
        </a:p>
      </dgm:t>
    </dgm:pt>
    <dgm:pt modelId="{968966DD-CAB1-ED49-8B22-E514DCA0BA68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2000" noProof="0" dirty="0" err="1"/>
            <a:t>KSFunction</a:t>
          </a:r>
          <a:endParaRPr lang="en-US" sz="2000" noProof="0" dirty="0"/>
        </a:p>
      </dgm:t>
    </dgm:pt>
    <dgm:pt modelId="{727FBF29-923A-9448-828D-146817693129}" type="parTrans" cxnId="{CA3D69BD-536E-DF47-918C-5676506A8EDC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 sz="2000"/>
        </a:p>
      </dgm:t>
    </dgm:pt>
    <dgm:pt modelId="{A0C4AED5-9B0C-8C4A-A9D4-3029EEBB3A91}" type="sibTrans" cxnId="{CA3D69BD-536E-DF47-918C-5676506A8EDC}">
      <dgm:prSet/>
      <dgm:spPr/>
      <dgm:t>
        <a:bodyPr/>
        <a:lstStyle/>
        <a:p>
          <a:endParaRPr lang="de-DE" sz="2000"/>
        </a:p>
      </dgm:t>
    </dgm:pt>
    <dgm:pt modelId="{8BEF490D-CD19-5643-A8E5-AE30CDAE52E3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2000" noProof="0" dirty="0" err="1"/>
            <a:t>KSProperty</a:t>
          </a:r>
          <a:endParaRPr lang="en-US" sz="2000" noProof="0" dirty="0"/>
        </a:p>
      </dgm:t>
    </dgm:pt>
    <dgm:pt modelId="{F8A24F5E-49B8-1741-AE64-D550D419B2B3}" type="parTrans" cxnId="{19B8F059-6272-954B-AD1C-F8BE39440294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 sz="2000"/>
        </a:p>
      </dgm:t>
    </dgm:pt>
    <dgm:pt modelId="{EDF69B29-051A-9D4A-9B93-FE0503ADF20C}" type="sibTrans" cxnId="{19B8F059-6272-954B-AD1C-F8BE39440294}">
      <dgm:prSet/>
      <dgm:spPr/>
      <dgm:t>
        <a:bodyPr/>
        <a:lstStyle/>
        <a:p>
          <a:endParaRPr lang="de-DE" sz="2000"/>
        </a:p>
      </dgm:t>
    </dgm:pt>
    <dgm:pt modelId="{E3332F72-7C3A-6049-8B25-1F408A0D37D7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2000" noProof="0" dirty="0"/>
            <a:t>Declarations</a:t>
          </a:r>
        </a:p>
      </dgm:t>
    </dgm:pt>
    <dgm:pt modelId="{90D7DA64-E3E6-7B47-A519-AD72665B416A}" type="parTrans" cxnId="{884BB3BB-C1C4-EE41-9F4D-E82BB7EF5008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 sz="2000"/>
        </a:p>
      </dgm:t>
    </dgm:pt>
    <dgm:pt modelId="{CBA97910-7895-AE44-B23A-9729255CD816}" type="sibTrans" cxnId="{884BB3BB-C1C4-EE41-9F4D-E82BB7EF5008}">
      <dgm:prSet/>
      <dgm:spPr/>
      <dgm:t>
        <a:bodyPr/>
        <a:lstStyle/>
        <a:p>
          <a:endParaRPr lang="de-DE" sz="2000"/>
        </a:p>
      </dgm:t>
    </dgm:pt>
    <dgm:pt modelId="{931BE0E0-32DD-5C4F-A903-CED92CFE9483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2000" noProof="0" dirty="0"/>
            <a:t>start</a:t>
          </a:r>
        </a:p>
      </dgm:t>
    </dgm:pt>
    <dgm:pt modelId="{780859F0-69C5-6E46-A8CD-4005A5F93422}" type="parTrans" cxnId="{84B9BCD4-CE3A-8A4B-96B2-673A3E4143C2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 sz="2000"/>
        </a:p>
      </dgm:t>
    </dgm:pt>
    <dgm:pt modelId="{2FD7DF8C-D4A6-8A4A-ADA4-3ED833445432}" type="sibTrans" cxnId="{84B9BCD4-CE3A-8A4B-96B2-673A3E4143C2}">
      <dgm:prSet/>
      <dgm:spPr/>
      <dgm:t>
        <a:bodyPr/>
        <a:lstStyle/>
        <a:p>
          <a:endParaRPr lang="de-DE" sz="2000"/>
        </a:p>
      </dgm:t>
    </dgm:pt>
    <dgm:pt modelId="{174298DA-B2CB-7247-A45F-D05B3CBCEB6C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2000" noProof="0" dirty="0"/>
            <a:t>stop</a:t>
          </a:r>
        </a:p>
      </dgm:t>
    </dgm:pt>
    <dgm:pt modelId="{66E265E8-A4AE-2943-A25E-D61588CD94B8}" type="parTrans" cxnId="{F0EFD5B1-EB76-814E-988A-D5B7C65AF4F2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 sz="2000"/>
        </a:p>
      </dgm:t>
    </dgm:pt>
    <dgm:pt modelId="{9C23E67D-CF3C-FC46-8B6E-C327B5B0A106}" type="sibTrans" cxnId="{F0EFD5B1-EB76-814E-988A-D5B7C65AF4F2}">
      <dgm:prSet/>
      <dgm:spPr/>
      <dgm:t>
        <a:bodyPr/>
        <a:lstStyle/>
        <a:p>
          <a:endParaRPr lang="de-DE" sz="2000"/>
        </a:p>
      </dgm:t>
    </dgm:pt>
    <dgm:pt modelId="{0F4B5CD2-735C-F543-B686-E8C4A1196801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2000" noProof="0" dirty="0"/>
            <a:t>start</a:t>
          </a:r>
        </a:p>
      </dgm:t>
    </dgm:pt>
    <dgm:pt modelId="{113B691F-DB43-2D40-9ECD-801B14622909}" type="parTrans" cxnId="{9A996920-DAA9-654F-95B4-AB67C5C50C92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 sz="2000"/>
        </a:p>
      </dgm:t>
    </dgm:pt>
    <dgm:pt modelId="{1B71CABC-AC61-5C41-B395-87EF9CC4D725}" type="sibTrans" cxnId="{9A996920-DAA9-654F-95B4-AB67C5C50C92}">
      <dgm:prSet/>
      <dgm:spPr/>
      <dgm:t>
        <a:bodyPr/>
        <a:lstStyle/>
        <a:p>
          <a:endParaRPr lang="de-DE" sz="2000"/>
        </a:p>
      </dgm:t>
    </dgm:pt>
    <dgm:pt modelId="{21CE9611-5B13-BA4A-93B1-E954772EC030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2000" noProof="0" dirty="0"/>
            <a:t>stop</a:t>
          </a:r>
        </a:p>
      </dgm:t>
    </dgm:pt>
    <dgm:pt modelId="{812F72D2-5EF6-634A-8232-433BE16FB475}" type="parTrans" cxnId="{8398E4D7-B255-7347-9211-5F0DF08B8D5D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 sz="2000"/>
        </a:p>
      </dgm:t>
    </dgm:pt>
    <dgm:pt modelId="{75496B54-F6CD-2547-8A90-A0194154AF46}" type="sibTrans" cxnId="{8398E4D7-B255-7347-9211-5F0DF08B8D5D}">
      <dgm:prSet/>
      <dgm:spPr/>
      <dgm:t>
        <a:bodyPr/>
        <a:lstStyle/>
        <a:p>
          <a:endParaRPr lang="de-DE" sz="2000"/>
        </a:p>
      </dgm:t>
    </dgm:pt>
    <dgm:pt modelId="{86AB1B08-C587-1F43-AABB-FC5F2F776C06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2000" noProof="0" dirty="0"/>
            <a:t>Config</a:t>
          </a:r>
        </a:p>
      </dgm:t>
    </dgm:pt>
    <dgm:pt modelId="{C6B98011-EC57-9840-875C-CF9F70D1F591}" type="parTrans" cxnId="{71A79908-F055-D94F-9A4B-BE82D45C3F66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 sz="2000"/>
        </a:p>
      </dgm:t>
    </dgm:pt>
    <dgm:pt modelId="{EE6878A1-C6D6-4043-ACB3-40F0E54F959D}" type="sibTrans" cxnId="{71A79908-F055-D94F-9A4B-BE82D45C3F66}">
      <dgm:prSet/>
      <dgm:spPr/>
      <dgm:t>
        <a:bodyPr/>
        <a:lstStyle/>
        <a:p>
          <a:endParaRPr lang="de-DE" sz="2000"/>
        </a:p>
      </dgm:t>
    </dgm:pt>
    <dgm:pt modelId="{3EB183A2-57CB-9C4B-B395-FC500E477545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2000" noProof="0" dirty="0" err="1"/>
            <a:t>KSFunction</a:t>
          </a:r>
          <a:endParaRPr lang="en-US" sz="2000" noProof="0" dirty="0"/>
        </a:p>
      </dgm:t>
    </dgm:pt>
    <dgm:pt modelId="{5BE62F1E-510D-484B-9DAE-E1CB9980EB4A}" type="parTrans" cxnId="{2CC5F193-B41F-F246-8B92-E35273A2296D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 sz="2000"/>
        </a:p>
      </dgm:t>
    </dgm:pt>
    <dgm:pt modelId="{B761A41B-10DB-C749-B7BF-7CFDC8560F83}" type="sibTrans" cxnId="{2CC5F193-B41F-F246-8B92-E35273A2296D}">
      <dgm:prSet/>
      <dgm:spPr/>
      <dgm:t>
        <a:bodyPr/>
        <a:lstStyle/>
        <a:p>
          <a:endParaRPr lang="de-DE" sz="2000"/>
        </a:p>
      </dgm:t>
    </dgm:pt>
    <dgm:pt modelId="{E0D09DDC-FEEC-8449-8757-934F4D838FD4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2000" noProof="0" dirty="0" err="1"/>
            <a:t>KSProperty</a:t>
          </a:r>
          <a:endParaRPr lang="en-US" sz="2000" noProof="0" dirty="0"/>
        </a:p>
      </dgm:t>
    </dgm:pt>
    <dgm:pt modelId="{3BD9978C-A15E-104E-9172-C39BF9691661}" type="parTrans" cxnId="{6CDBD962-5F5E-354A-B50E-2DD45BC977CF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 sz="2000"/>
        </a:p>
      </dgm:t>
    </dgm:pt>
    <dgm:pt modelId="{91EEC778-22D6-0844-92ED-5D2BFE0168CF}" type="sibTrans" cxnId="{6CDBD962-5F5E-354A-B50E-2DD45BC977CF}">
      <dgm:prSet/>
      <dgm:spPr/>
      <dgm:t>
        <a:bodyPr/>
        <a:lstStyle/>
        <a:p>
          <a:endParaRPr lang="de-DE" sz="2000"/>
        </a:p>
      </dgm:t>
    </dgm:pt>
    <dgm:pt modelId="{7005597D-9E57-D647-8229-2A9B09EE90CC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2000" noProof="0" dirty="0"/>
            <a:t>Declarations</a:t>
          </a:r>
        </a:p>
      </dgm:t>
    </dgm:pt>
    <dgm:pt modelId="{B7897A21-D7B9-9448-ADEF-3C1286AB8BBC}" type="parTrans" cxnId="{B5FB7FAA-8FCE-D646-8D6F-F41B2844925F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 sz="2000"/>
        </a:p>
      </dgm:t>
    </dgm:pt>
    <dgm:pt modelId="{D4DFE87E-4B35-8642-B39B-13ADCB5D4BEC}" type="sibTrans" cxnId="{B5FB7FAA-8FCE-D646-8D6F-F41B2844925F}">
      <dgm:prSet/>
      <dgm:spPr/>
      <dgm:t>
        <a:bodyPr/>
        <a:lstStyle/>
        <a:p>
          <a:endParaRPr lang="de-DE" sz="2000"/>
        </a:p>
      </dgm:t>
    </dgm:pt>
    <dgm:pt modelId="{A0302515-21EF-FB4C-BCE8-2EEB81FF1163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2000" noProof="0" dirty="0" err="1"/>
            <a:t>ipAddress</a:t>
          </a:r>
          <a:endParaRPr lang="en-US" sz="2000" noProof="0" dirty="0"/>
        </a:p>
      </dgm:t>
    </dgm:pt>
    <dgm:pt modelId="{C0BB20F8-D2A3-8945-82C5-059C118CDA80}" type="parTrans" cxnId="{B8ACCA75-4F66-CE4E-A3EE-24047720A87C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 sz="2000"/>
        </a:p>
      </dgm:t>
    </dgm:pt>
    <dgm:pt modelId="{DF863D03-37F1-C442-829B-B017AE662CA2}" type="sibTrans" cxnId="{B8ACCA75-4F66-CE4E-A3EE-24047720A87C}">
      <dgm:prSet/>
      <dgm:spPr/>
      <dgm:t>
        <a:bodyPr/>
        <a:lstStyle/>
        <a:p>
          <a:endParaRPr lang="de-DE" sz="2000"/>
        </a:p>
      </dgm:t>
    </dgm:pt>
    <dgm:pt modelId="{234A75C5-D8F7-9346-8A91-2F1DC8F1C951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2000" noProof="0" dirty="0"/>
            <a:t>port</a:t>
          </a:r>
        </a:p>
      </dgm:t>
    </dgm:pt>
    <dgm:pt modelId="{D1F3776E-9524-3847-A1E7-1F7022A32DEC}" type="parTrans" cxnId="{6B3E3365-5D90-C441-B262-602DA86F945A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 sz="2000"/>
        </a:p>
      </dgm:t>
    </dgm:pt>
    <dgm:pt modelId="{0E6C0861-41BC-434D-855F-202E32C4F40F}" type="sibTrans" cxnId="{6B3E3365-5D90-C441-B262-602DA86F945A}">
      <dgm:prSet/>
      <dgm:spPr/>
      <dgm:t>
        <a:bodyPr/>
        <a:lstStyle/>
        <a:p>
          <a:endParaRPr lang="de-DE" sz="2000"/>
        </a:p>
      </dgm:t>
    </dgm:pt>
    <dgm:pt modelId="{7BB1088D-70AC-C941-8CCE-4D140DE81C66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2000" noProof="0" dirty="0" err="1"/>
            <a:t>ipAddress</a:t>
          </a:r>
          <a:endParaRPr lang="en-US" sz="2000" noProof="0" dirty="0"/>
        </a:p>
      </dgm:t>
    </dgm:pt>
    <dgm:pt modelId="{812900F5-ECC9-214F-A005-49338AA6A5B7}" type="parTrans" cxnId="{E881B2E0-9E21-2141-941F-DCF6784432FF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/>
        </a:p>
      </dgm:t>
    </dgm:pt>
    <dgm:pt modelId="{116FA65C-703E-6949-997A-2C64FF9FC23B}" type="sibTrans" cxnId="{E881B2E0-9E21-2141-941F-DCF6784432FF}">
      <dgm:prSet/>
      <dgm:spPr/>
      <dgm:t>
        <a:bodyPr/>
        <a:lstStyle/>
        <a:p>
          <a:endParaRPr lang="de-DE"/>
        </a:p>
      </dgm:t>
    </dgm:pt>
    <dgm:pt modelId="{993EE16C-449D-5F4E-AF00-B108CF3B979B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2000" noProof="0" dirty="0"/>
            <a:t>port</a:t>
          </a:r>
        </a:p>
      </dgm:t>
    </dgm:pt>
    <dgm:pt modelId="{03E61EA8-853E-224E-BAD6-8C853468BB32}" type="parTrans" cxnId="{FFD9B89E-8EB9-5D4A-AD19-CCBA48A6E268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/>
        </a:p>
      </dgm:t>
    </dgm:pt>
    <dgm:pt modelId="{35568A03-FD5D-0740-B074-E7AE42EA61CF}" type="sibTrans" cxnId="{FFD9B89E-8EB9-5D4A-AD19-CCBA48A6E268}">
      <dgm:prSet/>
      <dgm:spPr/>
      <dgm:t>
        <a:bodyPr/>
        <a:lstStyle/>
        <a:p>
          <a:endParaRPr lang="de-DE"/>
        </a:p>
      </dgm:t>
    </dgm:pt>
    <dgm:pt modelId="{A444B835-8B48-EA4A-8F97-AD41FE3BDB58}" type="pres">
      <dgm:prSet presAssocID="{277E2AFA-4A07-D641-BE33-B67622FE183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000B256-4940-284A-92F3-357B400CBFA0}" type="pres">
      <dgm:prSet presAssocID="{D88DD4E5-3C7E-7042-A83C-CE3840F65E60}" presName="hierRoot1" presStyleCnt="0">
        <dgm:presLayoutVars>
          <dgm:hierBranch val="init"/>
        </dgm:presLayoutVars>
      </dgm:prSet>
      <dgm:spPr/>
    </dgm:pt>
    <dgm:pt modelId="{641C4DE5-AB77-6C4C-A8C6-FEB4133CF2AB}" type="pres">
      <dgm:prSet presAssocID="{D88DD4E5-3C7E-7042-A83C-CE3840F65E60}" presName="rootComposite1" presStyleCnt="0"/>
      <dgm:spPr/>
    </dgm:pt>
    <dgm:pt modelId="{6E53A311-7EB7-8F43-91D7-6AAC4D712EF3}" type="pres">
      <dgm:prSet presAssocID="{D88DD4E5-3C7E-7042-A83C-CE3840F65E60}" presName="rootText1" presStyleLbl="node0" presStyleIdx="0" presStyleCnt="1">
        <dgm:presLayoutVars>
          <dgm:chPref val="3"/>
        </dgm:presLayoutVars>
      </dgm:prSet>
      <dgm:spPr/>
    </dgm:pt>
    <dgm:pt modelId="{606CE1FE-3489-864A-B071-43BC5F559450}" type="pres">
      <dgm:prSet presAssocID="{D88DD4E5-3C7E-7042-A83C-CE3840F65E60}" presName="rootConnector1" presStyleLbl="node1" presStyleIdx="0" presStyleCnt="0"/>
      <dgm:spPr/>
    </dgm:pt>
    <dgm:pt modelId="{CD5A3201-188D-F74F-B60C-DA3482EFEC69}" type="pres">
      <dgm:prSet presAssocID="{D88DD4E5-3C7E-7042-A83C-CE3840F65E60}" presName="hierChild2" presStyleCnt="0"/>
      <dgm:spPr/>
    </dgm:pt>
    <dgm:pt modelId="{F995933C-45A1-4742-9DE8-40455A53A0C7}" type="pres">
      <dgm:prSet presAssocID="{4A84C515-426B-A943-86FD-2EA18F52FB00}" presName="Name37" presStyleLbl="parChTrans1D2" presStyleIdx="0" presStyleCnt="1"/>
      <dgm:spPr/>
    </dgm:pt>
    <dgm:pt modelId="{65511042-F85D-A54F-B35A-127A2D62F940}" type="pres">
      <dgm:prSet presAssocID="{C9E7CB55-5BDF-F04B-BDDB-B029764DF321}" presName="hierRoot2" presStyleCnt="0">
        <dgm:presLayoutVars>
          <dgm:hierBranch val="init"/>
        </dgm:presLayoutVars>
      </dgm:prSet>
      <dgm:spPr/>
    </dgm:pt>
    <dgm:pt modelId="{ACA2EE84-31F7-B04E-A754-1614CF6F2816}" type="pres">
      <dgm:prSet presAssocID="{C9E7CB55-5BDF-F04B-BDDB-B029764DF321}" presName="rootComposite" presStyleCnt="0"/>
      <dgm:spPr/>
    </dgm:pt>
    <dgm:pt modelId="{AA8F67E3-0967-8342-AC26-E2F407402536}" type="pres">
      <dgm:prSet presAssocID="{C9E7CB55-5BDF-F04B-BDDB-B029764DF321}" presName="rootText" presStyleLbl="node2" presStyleIdx="0" presStyleCnt="1">
        <dgm:presLayoutVars>
          <dgm:chPref val="3"/>
        </dgm:presLayoutVars>
      </dgm:prSet>
      <dgm:spPr/>
    </dgm:pt>
    <dgm:pt modelId="{0339DAF0-4C10-034D-A248-64BF6F7C2D18}" type="pres">
      <dgm:prSet presAssocID="{C9E7CB55-5BDF-F04B-BDDB-B029764DF321}" presName="rootConnector" presStyleLbl="node2" presStyleIdx="0" presStyleCnt="1"/>
      <dgm:spPr/>
    </dgm:pt>
    <dgm:pt modelId="{3150D422-F3EF-F347-AF9E-580A3AAE4627}" type="pres">
      <dgm:prSet presAssocID="{C9E7CB55-5BDF-F04B-BDDB-B029764DF321}" presName="hierChild4" presStyleCnt="0"/>
      <dgm:spPr/>
    </dgm:pt>
    <dgm:pt modelId="{9B2136BC-173C-F047-9925-E090AF5767D8}" type="pres">
      <dgm:prSet presAssocID="{727FBF29-923A-9448-828D-146817693129}" presName="Name37" presStyleLbl="parChTrans1D3" presStyleIdx="0" presStyleCnt="3"/>
      <dgm:spPr/>
    </dgm:pt>
    <dgm:pt modelId="{AA91EFA5-896F-544E-9B73-EC794C3B219D}" type="pres">
      <dgm:prSet presAssocID="{968966DD-CAB1-ED49-8B22-E514DCA0BA68}" presName="hierRoot2" presStyleCnt="0">
        <dgm:presLayoutVars>
          <dgm:hierBranch val="init"/>
        </dgm:presLayoutVars>
      </dgm:prSet>
      <dgm:spPr/>
    </dgm:pt>
    <dgm:pt modelId="{0B36267B-A195-1443-BC42-9DFA36CBDF4B}" type="pres">
      <dgm:prSet presAssocID="{968966DD-CAB1-ED49-8B22-E514DCA0BA68}" presName="rootComposite" presStyleCnt="0"/>
      <dgm:spPr/>
    </dgm:pt>
    <dgm:pt modelId="{7E462277-AF7F-234C-A2A4-697236F88596}" type="pres">
      <dgm:prSet presAssocID="{968966DD-CAB1-ED49-8B22-E514DCA0BA68}" presName="rootText" presStyleLbl="node3" presStyleIdx="0" presStyleCnt="3">
        <dgm:presLayoutVars>
          <dgm:chPref val="3"/>
        </dgm:presLayoutVars>
      </dgm:prSet>
      <dgm:spPr/>
    </dgm:pt>
    <dgm:pt modelId="{140E30BC-B1E4-E345-83B2-A2F24F6C9BE4}" type="pres">
      <dgm:prSet presAssocID="{968966DD-CAB1-ED49-8B22-E514DCA0BA68}" presName="rootConnector" presStyleLbl="node3" presStyleIdx="0" presStyleCnt="3"/>
      <dgm:spPr/>
    </dgm:pt>
    <dgm:pt modelId="{8A76A528-C516-3F46-B330-FDB7F4CA55CC}" type="pres">
      <dgm:prSet presAssocID="{968966DD-CAB1-ED49-8B22-E514DCA0BA68}" presName="hierChild4" presStyleCnt="0"/>
      <dgm:spPr/>
    </dgm:pt>
    <dgm:pt modelId="{244388D2-30A7-4A4A-B092-0B9F508CF2C1}" type="pres">
      <dgm:prSet presAssocID="{780859F0-69C5-6E46-A8CD-4005A5F93422}" presName="Name37" presStyleLbl="parChTrans1D4" presStyleIdx="0" presStyleCnt="12"/>
      <dgm:spPr/>
    </dgm:pt>
    <dgm:pt modelId="{D11F9B22-788B-2D42-A798-6E958009CEE4}" type="pres">
      <dgm:prSet presAssocID="{931BE0E0-32DD-5C4F-A903-CED92CFE9483}" presName="hierRoot2" presStyleCnt="0">
        <dgm:presLayoutVars>
          <dgm:hierBranch val="init"/>
        </dgm:presLayoutVars>
      </dgm:prSet>
      <dgm:spPr/>
    </dgm:pt>
    <dgm:pt modelId="{E8766AF3-17CC-C840-AFAD-0022900FAEAB}" type="pres">
      <dgm:prSet presAssocID="{931BE0E0-32DD-5C4F-A903-CED92CFE9483}" presName="rootComposite" presStyleCnt="0"/>
      <dgm:spPr/>
    </dgm:pt>
    <dgm:pt modelId="{E723C288-6669-6648-A127-0922EFEEC92F}" type="pres">
      <dgm:prSet presAssocID="{931BE0E0-32DD-5C4F-A903-CED92CFE9483}" presName="rootText" presStyleLbl="node4" presStyleIdx="0" presStyleCnt="12">
        <dgm:presLayoutVars>
          <dgm:chPref val="3"/>
        </dgm:presLayoutVars>
      </dgm:prSet>
      <dgm:spPr/>
    </dgm:pt>
    <dgm:pt modelId="{DD948CFA-55ED-D94C-ADFC-A7FE4F7F4D59}" type="pres">
      <dgm:prSet presAssocID="{931BE0E0-32DD-5C4F-A903-CED92CFE9483}" presName="rootConnector" presStyleLbl="node4" presStyleIdx="0" presStyleCnt="12"/>
      <dgm:spPr/>
    </dgm:pt>
    <dgm:pt modelId="{418A62EF-56A2-F94E-90F4-2CD95D672227}" type="pres">
      <dgm:prSet presAssocID="{931BE0E0-32DD-5C4F-A903-CED92CFE9483}" presName="hierChild4" presStyleCnt="0"/>
      <dgm:spPr/>
    </dgm:pt>
    <dgm:pt modelId="{75B25399-5DA4-824E-BC50-AF27CFD8C535}" type="pres">
      <dgm:prSet presAssocID="{931BE0E0-32DD-5C4F-A903-CED92CFE9483}" presName="hierChild5" presStyleCnt="0"/>
      <dgm:spPr/>
    </dgm:pt>
    <dgm:pt modelId="{42E43A6A-4B77-3A46-84F1-A936ED0620B0}" type="pres">
      <dgm:prSet presAssocID="{66E265E8-A4AE-2943-A25E-D61588CD94B8}" presName="Name37" presStyleLbl="parChTrans1D4" presStyleIdx="1" presStyleCnt="12"/>
      <dgm:spPr/>
    </dgm:pt>
    <dgm:pt modelId="{DE199705-42B5-2444-87DB-D20799A0FB01}" type="pres">
      <dgm:prSet presAssocID="{174298DA-B2CB-7247-A45F-D05B3CBCEB6C}" presName="hierRoot2" presStyleCnt="0">
        <dgm:presLayoutVars>
          <dgm:hierBranch val="init"/>
        </dgm:presLayoutVars>
      </dgm:prSet>
      <dgm:spPr/>
    </dgm:pt>
    <dgm:pt modelId="{3AB10086-F99C-5345-9CCD-A73ED7B019ED}" type="pres">
      <dgm:prSet presAssocID="{174298DA-B2CB-7247-A45F-D05B3CBCEB6C}" presName="rootComposite" presStyleCnt="0"/>
      <dgm:spPr/>
    </dgm:pt>
    <dgm:pt modelId="{59770434-68BB-8340-BF2A-E80A528D2D50}" type="pres">
      <dgm:prSet presAssocID="{174298DA-B2CB-7247-A45F-D05B3CBCEB6C}" presName="rootText" presStyleLbl="node4" presStyleIdx="1" presStyleCnt="12">
        <dgm:presLayoutVars>
          <dgm:chPref val="3"/>
        </dgm:presLayoutVars>
      </dgm:prSet>
      <dgm:spPr/>
    </dgm:pt>
    <dgm:pt modelId="{E2E0F8B8-A5F4-EB42-A84F-282557BF7BFF}" type="pres">
      <dgm:prSet presAssocID="{174298DA-B2CB-7247-A45F-D05B3CBCEB6C}" presName="rootConnector" presStyleLbl="node4" presStyleIdx="1" presStyleCnt="12"/>
      <dgm:spPr/>
    </dgm:pt>
    <dgm:pt modelId="{2602CEBD-57E1-E64D-B4B0-0E470E9619C2}" type="pres">
      <dgm:prSet presAssocID="{174298DA-B2CB-7247-A45F-D05B3CBCEB6C}" presName="hierChild4" presStyleCnt="0"/>
      <dgm:spPr/>
    </dgm:pt>
    <dgm:pt modelId="{32DF2135-E7BC-7B4F-97EE-93282CF5E90B}" type="pres">
      <dgm:prSet presAssocID="{174298DA-B2CB-7247-A45F-D05B3CBCEB6C}" presName="hierChild5" presStyleCnt="0"/>
      <dgm:spPr/>
    </dgm:pt>
    <dgm:pt modelId="{664C59F6-9376-114B-999D-8492CD06D5D7}" type="pres">
      <dgm:prSet presAssocID="{968966DD-CAB1-ED49-8B22-E514DCA0BA68}" presName="hierChild5" presStyleCnt="0"/>
      <dgm:spPr/>
    </dgm:pt>
    <dgm:pt modelId="{43D3F49F-EDF3-4041-9073-5307EA6D3CAF}" type="pres">
      <dgm:prSet presAssocID="{F8A24F5E-49B8-1741-AE64-D550D419B2B3}" presName="Name37" presStyleLbl="parChTrans1D3" presStyleIdx="1" presStyleCnt="3"/>
      <dgm:spPr/>
    </dgm:pt>
    <dgm:pt modelId="{7E8B5725-C4A2-5F40-ADD3-2885F7106455}" type="pres">
      <dgm:prSet presAssocID="{8BEF490D-CD19-5643-A8E5-AE30CDAE52E3}" presName="hierRoot2" presStyleCnt="0">
        <dgm:presLayoutVars>
          <dgm:hierBranch val="init"/>
        </dgm:presLayoutVars>
      </dgm:prSet>
      <dgm:spPr/>
    </dgm:pt>
    <dgm:pt modelId="{FC9DFF59-9FEE-1643-90E0-35347607F968}" type="pres">
      <dgm:prSet presAssocID="{8BEF490D-CD19-5643-A8E5-AE30CDAE52E3}" presName="rootComposite" presStyleCnt="0"/>
      <dgm:spPr/>
    </dgm:pt>
    <dgm:pt modelId="{8942E35C-DCAF-3240-A97D-2EEF0F3DE17B}" type="pres">
      <dgm:prSet presAssocID="{8BEF490D-CD19-5643-A8E5-AE30CDAE52E3}" presName="rootText" presStyleLbl="node3" presStyleIdx="1" presStyleCnt="3">
        <dgm:presLayoutVars>
          <dgm:chPref val="3"/>
        </dgm:presLayoutVars>
      </dgm:prSet>
      <dgm:spPr/>
    </dgm:pt>
    <dgm:pt modelId="{1CDED485-8541-194B-8207-ABAA4F0463B9}" type="pres">
      <dgm:prSet presAssocID="{8BEF490D-CD19-5643-A8E5-AE30CDAE52E3}" presName="rootConnector" presStyleLbl="node3" presStyleIdx="1" presStyleCnt="3"/>
      <dgm:spPr/>
    </dgm:pt>
    <dgm:pt modelId="{01354BA0-239A-D647-8A64-D11957185037}" type="pres">
      <dgm:prSet presAssocID="{8BEF490D-CD19-5643-A8E5-AE30CDAE52E3}" presName="hierChild4" presStyleCnt="0"/>
      <dgm:spPr/>
    </dgm:pt>
    <dgm:pt modelId="{F632C106-63A9-4049-BE7C-5B6444F11E0B}" type="pres">
      <dgm:prSet presAssocID="{8BEF490D-CD19-5643-A8E5-AE30CDAE52E3}" presName="hierChild5" presStyleCnt="0"/>
      <dgm:spPr/>
    </dgm:pt>
    <dgm:pt modelId="{ADE797A9-9AFF-AE44-A8A6-09DA3A62413A}" type="pres">
      <dgm:prSet presAssocID="{90D7DA64-E3E6-7B47-A519-AD72665B416A}" presName="Name37" presStyleLbl="parChTrans1D3" presStyleIdx="2" presStyleCnt="3"/>
      <dgm:spPr/>
    </dgm:pt>
    <dgm:pt modelId="{552E33CE-B513-114C-9AB7-13F8728F1672}" type="pres">
      <dgm:prSet presAssocID="{E3332F72-7C3A-6049-8B25-1F408A0D37D7}" presName="hierRoot2" presStyleCnt="0">
        <dgm:presLayoutVars>
          <dgm:hierBranch val="init"/>
        </dgm:presLayoutVars>
      </dgm:prSet>
      <dgm:spPr/>
    </dgm:pt>
    <dgm:pt modelId="{C80BA678-F09C-5549-9559-1A527838E7B5}" type="pres">
      <dgm:prSet presAssocID="{E3332F72-7C3A-6049-8B25-1F408A0D37D7}" presName="rootComposite" presStyleCnt="0"/>
      <dgm:spPr/>
    </dgm:pt>
    <dgm:pt modelId="{2536AF51-A417-0649-88C4-5C9FFE0C3613}" type="pres">
      <dgm:prSet presAssocID="{E3332F72-7C3A-6049-8B25-1F408A0D37D7}" presName="rootText" presStyleLbl="node3" presStyleIdx="2" presStyleCnt="3" custScaleX="114203">
        <dgm:presLayoutVars>
          <dgm:chPref val="3"/>
        </dgm:presLayoutVars>
      </dgm:prSet>
      <dgm:spPr/>
    </dgm:pt>
    <dgm:pt modelId="{ACF8FA60-0E53-2649-8A8D-D648CE45CCCB}" type="pres">
      <dgm:prSet presAssocID="{E3332F72-7C3A-6049-8B25-1F408A0D37D7}" presName="rootConnector" presStyleLbl="node3" presStyleIdx="2" presStyleCnt="3"/>
      <dgm:spPr/>
    </dgm:pt>
    <dgm:pt modelId="{5472090E-3604-6D43-9222-FFF361204EF3}" type="pres">
      <dgm:prSet presAssocID="{E3332F72-7C3A-6049-8B25-1F408A0D37D7}" presName="hierChild4" presStyleCnt="0"/>
      <dgm:spPr/>
    </dgm:pt>
    <dgm:pt modelId="{1B3719B7-2C91-5F4D-B604-EE274280051C}" type="pres">
      <dgm:prSet presAssocID="{113B691F-DB43-2D40-9ECD-801B14622909}" presName="Name37" presStyleLbl="parChTrans1D4" presStyleIdx="2" presStyleCnt="12"/>
      <dgm:spPr/>
    </dgm:pt>
    <dgm:pt modelId="{7EB97978-0089-DB4C-BD4C-11BA1C6D0A91}" type="pres">
      <dgm:prSet presAssocID="{0F4B5CD2-735C-F543-B686-E8C4A1196801}" presName="hierRoot2" presStyleCnt="0">
        <dgm:presLayoutVars>
          <dgm:hierBranch val="init"/>
        </dgm:presLayoutVars>
      </dgm:prSet>
      <dgm:spPr/>
    </dgm:pt>
    <dgm:pt modelId="{BC8C20DF-3DDC-B54A-A670-00263BA23136}" type="pres">
      <dgm:prSet presAssocID="{0F4B5CD2-735C-F543-B686-E8C4A1196801}" presName="rootComposite" presStyleCnt="0"/>
      <dgm:spPr/>
    </dgm:pt>
    <dgm:pt modelId="{1A036B6E-D7B3-B24E-9B9D-AB810B7792A8}" type="pres">
      <dgm:prSet presAssocID="{0F4B5CD2-735C-F543-B686-E8C4A1196801}" presName="rootText" presStyleLbl="node4" presStyleIdx="2" presStyleCnt="12">
        <dgm:presLayoutVars>
          <dgm:chPref val="3"/>
        </dgm:presLayoutVars>
      </dgm:prSet>
      <dgm:spPr/>
    </dgm:pt>
    <dgm:pt modelId="{35AF492D-ABF3-5A44-92C0-A03775BC7FA8}" type="pres">
      <dgm:prSet presAssocID="{0F4B5CD2-735C-F543-B686-E8C4A1196801}" presName="rootConnector" presStyleLbl="node4" presStyleIdx="2" presStyleCnt="12"/>
      <dgm:spPr/>
    </dgm:pt>
    <dgm:pt modelId="{1C8C80B8-13E6-6C48-B93E-6589592E967B}" type="pres">
      <dgm:prSet presAssocID="{0F4B5CD2-735C-F543-B686-E8C4A1196801}" presName="hierChild4" presStyleCnt="0"/>
      <dgm:spPr/>
    </dgm:pt>
    <dgm:pt modelId="{077BC566-C776-F544-9997-7263999E5C02}" type="pres">
      <dgm:prSet presAssocID="{0F4B5CD2-735C-F543-B686-E8C4A1196801}" presName="hierChild5" presStyleCnt="0"/>
      <dgm:spPr/>
    </dgm:pt>
    <dgm:pt modelId="{D04A473E-A11E-DC4A-A850-D1A210ABAA20}" type="pres">
      <dgm:prSet presAssocID="{812F72D2-5EF6-634A-8232-433BE16FB475}" presName="Name37" presStyleLbl="parChTrans1D4" presStyleIdx="3" presStyleCnt="12"/>
      <dgm:spPr/>
    </dgm:pt>
    <dgm:pt modelId="{4C13698B-8568-E04B-880F-EAD45B9D2F6D}" type="pres">
      <dgm:prSet presAssocID="{21CE9611-5B13-BA4A-93B1-E954772EC030}" presName="hierRoot2" presStyleCnt="0">
        <dgm:presLayoutVars>
          <dgm:hierBranch val="init"/>
        </dgm:presLayoutVars>
      </dgm:prSet>
      <dgm:spPr/>
    </dgm:pt>
    <dgm:pt modelId="{A406DADD-D342-E642-9A4B-CB08D061A156}" type="pres">
      <dgm:prSet presAssocID="{21CE9611-5B13-BA4A-93B1-E954772EC030}" presName="rootComposite" presStyleCnt="0"/>
      <dgm:spPr/>
    </dgm:pt>
    <dgm:pt modelId="{752B9D38-7EA6-144F-964C-1B58FBD19495}" type="pres">
      <dgm:prSet presAssocID="{21CE9611-5B13-BA4A-93B1-E954772EC030}" presName="rootText" presStyleLbl="node4" presStyleIdx="3" presStyleCnt="12">
        <dgm:presLayoutVars>
          <dgm:chPref val="3"/>
        </dgm:presLayoutVars>
      </dgm:prSet>
      <dgm:spPr/>
    </dgm:pt>
    <dgm:pt modelId="{44BE5A02-BDCD-EA47-864D-3F6AEB6CCD1C}" type="pres">
      <dgm:prSet presAssocID="{21CE9611-5B13-BA4A-93B1-E954772EC030}" presName="rootConnector" presStyleLbl="node4" presStyleIdx="3" presStyleCnt="12"/>
      <dgm:spPr/>
    </dgm:pt>
    <dgm:pt modelId="{D8C6BC96-D508-D840-85A4-B4E4BCD7CE74}" type="pres">
      <dgm:prSet presAssocID="{21CE9611-5B13-BA4A-93B1-E954772EC030}" presName="hierChild4" presStyleCnt="0"/>
      <dgm:spPr/>
    </dgm:pt>
    <dgm:pt modelId="{61561719-112A-2845-83A1-39715B52A2D6}" type="pres">
      <dgm:prSet presAssocID="{21CE9611-5B13-BA4A-93B1-E954772EC030}" presName="hierChild5" presStyleCnt="0"/>
      <dgm:spPr/>
    </dgm:pt>
    <dgm:pt modelId="{9605FF6E-F4D8-3C43-B475-82156A1735B6}" type="pres">
      <dgm:prSet presAssocID="{C6B98011-EC57-9840-875C-CF9F70D1F591}" presName="Name37" presStyleLbl="parChTrans1D4" presStyleIdx="4" presStyleCnt="12"/>
      <dgm:spPr/>
    </dgm:pt>
    <dgm:pt modelId="{12501C2C-C7CC-3B4D-9CB6-09DD81044544}" type="pres">
      <dgm:prSet presAssocID="{86AB1B08-C587-1F43-AABB-FC5F2F776C06}" presName="hierRoot2" presStyleCnt="0">
        <dgm:presLayoutVars>
          <dgm:hierBranch val="init"/>
        </dgm:presLayoutVars>
      </dgm:prSet>
      <dgm:spPr/>
    </dgm:pt>
    <dgm:pt modelId="{7DE2CAC0-A15A-D04D-9898-912590BD502E}" type="pres">
      <dgm:prSet presAssocID="{86AB1B08-C587-1F43-AABB-FC5F2F776C06}" presName="rootComposite" presStyleCnt="0"/>
      <dgm:spPr/>
    </dgm:pt>
    <dgm:pt modelId="{7F076091-CECD-044A-990D-6E63F5FBA173}" type="pres">
      <dgm:prSet presAssocID="{86AB1B08-C587-1F43-AABB-FC5F2F776C06}" presName="rootText" presStyleLbl="node4" presStyleIdx="4" presStyleCnt="12">
        <dgm:presLayoutVars>
          <dgm:chPref val="3"/>
        </dgm:presLayoutVars>
      </dgm:prSet>
      <dgm:spPr/>
    </dgm:pt>
    <dgm:pt modelId="{767543AE-1F69-A447-812E-30C2F6402371}" type="pres">
      <dgm:prSet presAssocID="{86AB1B08-C587-1F43-AABB-FC5F2F776C06}" presName="rootConnector" presStyleLbl="node4" presStyleIdx="4" presStyleCnt="12"/>
      <dgm:spPr/>
    </dgm:pt>
    <dgm:pt modelId="{5DA81886-682D-2D4B-B0F4-A59AA9F2C789}" type="pres">
      <dgm:prSet presAssocID="{86AB1B08-C587-1F43-AABB-FC5F2F776C06}" presName="hierChild4" presStyleCnt="0"/>
      <dgm:spPr/>
    </dgm:pt>
    <dgm:pt modelId="{6D69905B-E666-8A4A-BC2A-9B423E049891}" type="pres">
      <dgm:prSet presAssocID="{5BE62F1E-510D-484B-9DAE-E1CB9980EB4A}" presName="Name37" presStyleLbl="parChTrans1D4" presStyleIdx="5" presStyleCnt="12"/>
      <dgm:spPr/>
    </dgm:pt>
    <dgm:pt modelId="{D0110673-9E74-1B41-ABCC-1ADCD78BFA69}" type="pres">
      <dgm:prSet presAssocID="{3EB183A2-57CB-9C4B-B395-FC500E477545}" presName="hierRoot2" presStyleCnt="0">
        <dgm:presLayoutVars>
          <dgm:hierBranch val="init"/>
        </dgm:presLayoutVars>
      </dgm:prSet>
      <dgm:spPr/>
    </dgm:pt>
    <dgm:pt modelId="{497AC080-6157-4148-B076-6DC14B76BEA4}" type="pres">
      <dgm:prSet presAssocID="{3EB183A2-57CB-9C4B-B395-FC500E477545}" presName="rootComposite" presStyleCnt="0"/>
      <dgm:spPr/>
    </dgm:pt>
    <dgm:pt modelId="{4888B1FB-5814-8642-9FC3-B9384C13D1D6}" type="pres">
      <dgm:prSet presAssocID="{3EB183A2-57CB-9C4B-B395-FC500E477545}" presName="rootText" presStyleLbl="node4" presStyleIdx="5" presStyleCnt="12">
        <dgm:presLayoutVars>
          <dgm:chPref val="3"/>
        </dgm:presLayoutVars>
      </dgm:prSet>
      <dgm:spPr/>
    </dgm:pt>
    <dgm:pt modelId="{14B7B898-19A1-A84C-B4BF-804144EC0B99}" type="pres">
      <dgm:prSet presAssocID="{3EB183A2-57CB-9C4B-B395-FC500E477545}" presName="rootConnector" presStyleLbl="node4" presStyleIdx="5" presStyleCnt="12"/>
      <dgm:spPr/>
    </dgm:pt>
    <dgm:pt modelId="{8A4BC21C-E491-234A-B509-E6512ECEE8D1}" type="pres">
      <dgm:prSet presAssocID="{3EB183A2-57CB-9C4B-B395-FC500E477545}" presName="hierChild4" presStyleCnt="0"/>
      <dgm:spPr/>
    </dgm:pt>
    <dgm:pt modelId="{832EF8DF-0E43-3D42-A08C-0D8227A3E48F}" type="pres">
      <dgm:prSet presAssocID="{3EB183A2-57CB-9C4B-B395-FC500E477545}" presName="hierChild5" presStyleCnt="0"/>
      <dgm:spPr/>
    </dgm:pt>
    <dgm:pt modelId="{C957E08B-2BA7-E644-AC36-908E179C98CE}" type="pres">
      <dgm:prSet presAssocID="{3BD9978C-A15E-104E-9172-C39BF9691661}" presName="Name37" presStyleLbl="parChTrans1D4" presStyleIdx="6" presStyleCnt="12"/>
      <dgm:spPr/>
    </dgm:pt>
    <dgm:pt modelId="{32FE3DDB-835E-F74C-A7CE-F1855E916C1B}" type="pres">
      <dgm:prSet presAssocID="{E0D09DDC-FEEC-8449-8757-934F4D838FD4}" presName="hierRoot2" presStyleCnt="0">
        <dgm:presLayoutVars>
          <dgm:hierBranch val="init"/>
        </dgm:presLayoutVars>
      </dgm:prSet>
      <dgm:spPr/>
    </dgm:pt>
    <dgm:pt modelId="{89326102-50A7-B345-9D6C-3D1E3826B7E8}" type="pres">
      <dgm:prSet presAssocID="{E0D09DDC-FEEC-8449-8757-934F4D838FD4}" presName="rootComposite" presStyleCnt="0"/>
      <dgm:spPr/>
    </dgm:pt>
    <dgm:pt modelId="{B3BEE008-5649-F34B-B2C8-D076D1FD0676}" type="pres">
      <dgm:prSet presAssocID="{E0D09DDC-FEEC-8449-8757-934F4D838FD4}" presName="rootText" presStyleLbl="node4" presStyleIdx="6" presStyleCnt="12">
        <dgm:presLayoutVars>
          <dgm:chPref val="3"/>
        </dgm:presLayoutVars>
      </dgm:prSet>
      <dgm:spPr/>
    </dgm:pt>
    <dgm:pt modelId="{588C1B21-C992-9D41-83C6-9E0B2DACFB05}" type="pres">
      <dgm:prSet presAssocID="{E0D09DDC-FEEC-8449-8757-934F4D838FD4}" presName="rootConnector" presStyleLbl="node4" presStyleIdx="6" presStyleCnt="12"/>
      <dgm:spPr/>
    </dgm:pt>
    <dgm:pt modelId="{17F105B8-43D8-F841-802B-5B22C44515B1}" type="pres">
      <dgm:prSet presAssocID="{E0D09DDC-FEEC-8449-8757-934F4D838FD4}" presName="hierChild4" presStyleCnt="0"/>
      <dgm:spPr/>
    </dgm:pt>
    <dgm:pt modelId="{1BFE5931-686C-BB4A-9507-248F1C252BBE}" type="pres">
      <dgm:prSet presAssocID="{812900F5-ECC9-214F-A005-49338AA6A5B7}" presName="Name37" presStyleLbl="parChTrans1D4" presStyleIdx="7" presStyleCnt="12"/>
      <dgm:spPr/>
    </dgm:pt>
    <dgm:pt modelId="{2F2A9320-BA15-4E4B-A5A2-56318D1ED3AB}" type="pres">
      <dgm:prSet presAssocID="{7BB1088D-70AC-C941-8CCE-4D140DE81C66}" presName="hierRoot2" presStyleCnt="0">
        <dgm:presLayoutVars>
          <dgm:hierBranch val="init"/>
        </dgm:presLayoutVars>
      </dgm:prSet>
      <dgm:spPr/>
    </dgm:pt>
    <dgm:pt modelId="{FFD0547B-6D9B-5C4A-9805-EC836BE160E4}" type="pres">
      <dgm:prSet presAssocID="{7BB1088D-70AC-C941-8CCE-4D140DE81C66}" presName="rootComposite" presStyleCnt="0"/>
      <dgm:spPr/>
    </dgm:pt>
    <dgm:pt modelId="{DCE06762-ED8A-4149-A56C-5312531FE77C}" type="pres">
      <dgm:prSet presAssocID="{7BB1088D-70AC-C941-8CCE-4D140DE81C66}" presName="rootText" presStyleLbl="node4" presStyleIdx="7" presStyleCnt="12">
        <dgm:presLayoutVars>
          <dgm:chPref val="3"/>
        </dgm:presLayoutVars>
      </dgm:prSet>
      <dgm:spPr/>
    </dgm:pt>
    <dgm:pt modelId="{3B559B5D-8F41-234C-A802-857C3FBADDBC}" type="pres">
      <dgm:prSet presAssocID="{7BB1088D-70AC-C941-8CCE-4D140DE81C66}" presName="rootConnector" presStyleLbl="node4" presStyleIdx="7" presStyleCnt="12"/>
      <dgm:spPr/>
    </dgm:pt>
    <dgm:pt modelId="{79949703-9D62-FA40-94D1-E2F8A2E80409}" type="pres">
      <dgm:prSet presAssocID="{7BB1088D-70AC-C941-8CCE-4D140DE81C66}" presName="hierChild4" presStyleCnt="0"/>
      <dgm:spPr/>
    </dgm:pt>
    <dgm:pt modelId="{7BE9DA38-9AA8-914E-A477-CFC0D1EF8F37}" type="pres">
      <dgm:prSet presAssocID="{7BB1088D-70AC-C941-8CCE-4D140DE81C66}" presName="hierChild5" presStyleCnt="0"/>
      <dgm:spPr/>
    </dgm:pt>
    <dgm:pt modelId="{FB8445FE-280A-4B4F-B35E-A06079BB744D}" type="pres">
      <dgm:prSet presAssocID="{03E61EA8-853E-224E-BAD6-8C853468BB32}" presName="Name37" presStyleLbl="parChTrans1D4" presStyleIdx="8" presStyleCnt="12"/>
      <dgm:spPr/>
    </dgm:pt>
    <dgm:pt modelId="{10CD7EB7-FA1C-A14F-8969-3370DEA4E468}" type="pres">
      <dgm:prSet presAssocID="{993EE16C-449D-5F4E-AF00-B108CF3B979B}" presName="hierRoot2" presStyleCnt="0">
        <dgm:presLayoutVars>
          <dgm:hierBranch val="init"/>
        </dgm:presLayoutVars>
      </dgm:prSet>
      <dgm:spPr/>
    </dgm:pt>
    <dgm:pt modelId="{2C85C23A-CBDF-F041-AE84-50BC815CD121}" type="pres">
      <dgm:prSet presAssocID="{993EE16C-449D-5F4E-AF00-B108CF3B979B}" presName="rootComposite" presStyleCnt="0"/>
      <dgm:spPr/>
    </dgm:pt>
    <dgm:pt modelId="{64BD9A2B-2260-7840-832E-F306AA5F15B7}" type="pres">
      <dgm:prSet presAssocID="{993EE16C-449D-5F4E-AF00-B108CF3B979B}" presName="rootText" presStyleLbl="node4" presStyleIdx="8" presStyleCnt="12">
        <dgm:presLayoutVars>
          <dgm:chPref val="3"/>
        </dgm:presLayoutVars>
      </dgm:prSet>
      <dgm:spPr/>
    </dgm:pt>
    <dgm:pt modelId="{F11ED7AE-2DA3-B44C-9F59-42F398FFA9B0}" type="pres">
      <dgm:prSet presAssocID="{993EE16C-449D-5F4E-AF00-B108CF3B979B}" presName="rootConnector" presStyleLbl="node4" presStyleIdx="8" presStyleCnt="12"/>
      <dgm:spPr/>
    </dgm:pt>
    <dgm:pt modelId="{169F19FB-A0C7-774E-8610-8647C925D4A1}" type="pres">
      <dgm:prSet presAssocID="{993EE16C-449D-5F4E-AF00-B108CF3B979B}" presName="hierChild4" presStyleCnt="0"/>
      <dgm:spPr/>
    </dgm:pt>
    <dgm:pt modelId="{AEB2A7B3-04DB-784C-90A1-AE294FA9D5E9}" type="pres">
      <dgm:prSet presAssocID="{993EE16C-449D-5F4E-AF00-B108CF3B979B}" presName="hierChild5" presStyleCnt="0"/>
      <dgm:spPr/>
    </dgm:pt>
    <dgm:pt modelId="{F42277CA-69FA-1344-81BA-D571B37FF486}" type="pres">
      <dgm:prSet presAssocID="{E0D09DDC-FEEC-8449-8757-934F4D838FD4}" presName="hierChild5" presStyleCnt="0"/>
      <dgm:spPr/>
    </dgm:pt>
    <dgm:pt modelId="{90ADCAB6-604C-B841-884B-47D358B9F9FD}" type="pres">
      <dgm:prSet presAssocID="{B7897A21-D7B9-9448-ADEF-3C1286AB8BBC}" presName="Name37" presStyleLbl="parChTrans1D4" presStyleIdx="9" presStyleCnt="12"/>
      <dgm:spPr/>
    </dgm:pt>
    <dgm:pt modelId="{9F7DE758-2B17-3249-9B34-B05310AAEB49}" type="pres">
      <dgm:prSet presAssocID="{7005597D-9E57-D647-8229-2A9B09EE90CC}" presName="hierRoot2" presStyleCnt="0">
        <dgm:presLayoutVars>
          <dgm:hierBranch val="init"/>
        </dgm:presLayoutVars>
      </dgm:prSet>
      <dgm:spPr/>
    </dgm:pt>
    <dgm:pt modelId="{22A781D2-09E4-AF47-A96E-334C44C56359}" type="pres">
      <dgm:prSet presAssocID="{7005597D-9E57-D647-8229-2A9B09EE90CC}" presName="rootComposite" presStyleCnt="0"/>
      <dgm:spPr/>
    </dgm:pt>
    <dgm:pt modelId="{8DCC04F0-F382-5141-A899-854E19B2A83D}" type="pres">
      <dgm:prSet presAssocID="{7005597D-9E57-D647-8229-2A9B09EE90CC}" presName="rootText" presStyleLbl="node4" presStyleIdx="9" presStyleCnt="12" custScaleX="116115">
        <dgm:presLayoutVars>
          <dgm:chPref val="3"/>
        </dgm:presLayoutVars>
      </dgm:prSet>
      <dgm:spPr/>
    </dgm:pt>
    <dgm:pt modelId="{4A0AABD1-47CF-DC40-B56B-3DA1817E9B82}" type="pres">
      <dgm:prSet presAssocID="{7005597D-9E57-D647-8229-2A9B09EE90CC}" presName="rootConnector" presStyleLbl="node4" presStyleIdx="9" presStyleCnt="12"/>
      <dgm:spPr/>
    </dgm:pt>
    <dgm:pt modelId="{46CA91E2-A2ED-FE4C-850A-FD98551E59D2}" type="pres">
      <dgm:prSet presAssocID="{7005597D-9E57-D647-8229-2A9B09EE90CC}" presName="hierChild4" presStyleCnt="0"/>
      <dgm:spPr/>
    </dgm:pt>
    <dgm:pt modelId="{453CFBC4-0F35-C64F-BC61-2730524E7064}" type="pres">
      <dgm:prSet presAssocID="{C0BB20F8-D2A3-8945-82C5-059C118CDA80}" presName="Name37" presStyleLbl="parChTrans1D4" presStyleIdx="10" presStyleCnt="12"/>
      <dgm:spPr/>
    </dgm:pt>
    <dgm:pt modelId="{8AD1E38A-9072-E44B-A1A7-A75311D890DB}" type="pres">
      <dgm:prSet presAssocID="{A0302515-21EF-FB4C-BCE8-2EEB81FF1163}" presName="hierRoot2" presStyleCnt="0">
        <dgm:presLayoutVars>
          <dgm:hierBranch val="init"/>
        </dgm:presLayoutVars>
      </dgm:prSet>
      <dgm:spPr/>
    </dgm:pt>
    <dgm:pt modelId="{B8BA1C2E-717B-144E-8F81-F58658F19F07}" type="pres">
      <dgm:prSet presAssocID="{A0302515-21EF-FB4C-BCE8-2EEB81FF1163}" presName="rootComposite" presStyleCnt="0"/>
      <dgm:spPr/>
    </dgm:pt>
    <dgm:pt modelId="{476EF4CB-A904-F84B-B020-CEF8153042EB}" type="pres">
      <dgm:prSet presAssocID="{A0302515-21EF-FB4C-BCE8-2EEB81FF1163}" presName="rootText" presStyleLbl="node4" presStyleIdx="10" presStyleCnt="12">
        <dgm:presLayoutVars>
          <dgm:chPref val="3"/>
        </dgm:presLayoutVars>
      </dgm:prSet>
      <dgm:spPr/>
    </dgm:pt>
    <dgm:pt modelId="{F9440F2C-DC1E-984D-97E7-7E99F4BD3993}" type="pres">
      <dgm:prSet presAssocID="{A0302515-21EF-FB4C-BCE8-2EEB81FF1163}" presName="rootConnector" presStyleLbl="node4" presStyleIdx="10" presStyleCnt="12"/>
      <dgm:spPr/>
    </dgm:pt>
    <dgm:pt modelId="{69CA9B18-12BF-4D40-9E5F-C108940AFE96}" type="pres">
      <dgm:prSet presAssocID="{A0302515-21EF-FB4C-BCE8-2EEB81FF1163}" presName="hierChild4" presStyleCnt="0"/>
      <dgm:spPr/>
    </dgm:pt>
    <dgm:pt modelId="{CDC3C6DD-5624-4D48-A866-67866E8D3B86}" type="pres">
      <dgm:prSet presAssocID="{A0302515-21EF-FB4C-BCE8-2EEB81FF1163}" presName="hierChild5" presStyleCnt="0"/>
      <dgm:spPr/>
    </dgm:pt>
    <dgm:pt modelId="{FD2F033D-B5C1-6442-ABB2-48D697619C88}" type="pres">
      <dgm:prSet presAssocID="{D1F3776E-9524-3847-A1E7-1F7022A32DEC}" presName="Name37" presStyleLbl="parChTrans1D4" presStyleIdx="11" presStyleCnt="12"/>
      <dgm:spPr/>
    </dgm:pt>
    <dgm:pt modelId="{A7C01CEA-C5A4-324F-93F0-93010D7876C8}" type="pres">
      <dgm:prSet presAssocID="{234A75C5-D8F7-9346-8A91-2F1DC8F1C951}" presName="hierRoot2" presStyleCnt="0">
        <dgm:presLayoutVars>
          <dgm:hierBranch val="init"/>
        </dgm:presLayoutVars>
      </dgm:prSet>
      <dgm:spPr/>
    </dgm:pt>
    <dgm:pt modelId="{4A158731-C396-A54D-9293-A175F9C6BA48}" type="pres">
      <dgm:prSet presAssocID="{234A75C5-D8F7-9346-8A91-2F1DC8F1C951}" presName="rootComposite" presStyleCnt="0"/>
      <dgm:spPr/>
    </dgm:pt>
    <dgm:pt modelId="{FB0D715A-879C-E141-BAF1-63470B50F586}" type="pres">
      <dgm:prSet presAssocID="{234A75C5-D8F7-9346-8A91-2F1DC8F1C951}" presName="rootText" presStyleLbl="node4" presStyleIdx="11" presStyleCnt="12">
        <dgm:presLayoutVars>
          <dgm:chPref val="3"/>
        </dgm:presLayoutVars>
      </dgm:prSet>
      <dgm:spPr/>
    </dgm:pt>
    <dgm:pt modelId="{5520C1D9-027F-6F46-99A6-471FFAE0076C}" type="pres">
      <dgm:prSet presAssocID="{234A75C5-D8F7-9346-8A91-2F1DC8F1C951}" presName="rootConnector" presStyleLbl="node4" presStyleIdx="11" presStyleCnt="12"/>
      <dgm:spPr/>
    </dgm:pt>
    <dgm:pt modelId="{9D28D0BE-DFC1-2E42-82F3-F82DEE55FAB1}" type="pres">
      <dgm:prSet presAssocID="{234A75C5-D8F7-9346-8A91-2F1DC8F1C951}" presName="hierChild4" presStyleCnt="0"/>
      <dgm:spPr/>
    </dgm:pt>
    <dgm:pt modelId="{FF32EE8C-3F72-F740-B796-BD7AD91DA7B5}" type="pres">
      <dgm:prSet presAssocID="{234A75C5-D8F7-9346-8A91-2F1DC8F1C951}" presName="hierChild5" presStyleCnt="0"/>
      <dgm:spPr/>
    </dgm:pt>
    <dgm:pt modelId="{D4211D4D-1270-A74D-8798-357CA880B7B3}" type="pres">
      <dgm:prSet presAssocID="{7005597D-9E57-D647-8229-2A9B09EE90CC}" presName="hierChild5" presStyleCnt="0"/>
      <dgm:spPr/>
    </dgm:pt>
    <dgm:pt modelId="{D5D39A5F-946A-B443-A920-55CF8CE94900}" type="pres">
      <dgm:prSet presAssocID="{86AB1B08-C587-1F43-AABB-FC5F2F776C06}" presName="hierChild5" presStyleCnt="0"/>
      <dgm:spPr/>
    </dgm:pt>
    <dgm:pt modelId="{9F074F78-DE0A-0144-A786-50520A6CCD21}" type="pres">
      <dgm:prSet presAssocID="{E3332F72-7C3A-6049-8B25-1F408A0D37D7}" presName="hierChild5" presStyleCnt="0"/>
      <dgm:spPr/>
    </dgm:pt>
    <dgm:pt modelId="{5AB1C028-0BE5-474C-BAE0-CDA6C7419EC2}" type="pres">
      <dgm:prSet presAssocID="{C9E7CB55-5BDF-F04B-BDDB-B029764DF321}" presName="hierChild5" presStyleCnt="0"/>
      <dgm:spPr/>
    </dgm:pt>
    <dgm:pt modelId="{9B35B7EC-9062-CD4A-B818-E7D1857D0139}" type="pres">
      <dgm:prSet presAssocID="{D88DD4E5-3C7E-7042-A83C-CE3840F65E60}" presName="hierChild3" presStyleCnt="0"/>
      <dgm:spPr/>
    </dgm:pt>
  </dgm:ptLst>
  <dgm:cxnLst>
    <dgm:cxn modelId="{71A79908-F055-D94F-9A4B-BE82D45C3F66}" srcId="{E3332F72-7C3A-6049-8B25-1F408A0D37D7}" destId="{86AB1B08-C587-1F43-AABB-FC5F2F776C06}" srcOrd="2" destOrd="0" parTransId="{C6B98011-EC57-9840-875C-CF9F70D1F591}" sibTransId="{EE6878A1-C6D6-4043-ACB3-40F0E54F959D}"/>
    <dgm:cxn modelId="{E05F0409-2C33-654E-8958-9D5C6B90E13A}" type="presOf" srcId="{968966DD-CAB1-ED49-8B22-E514DCA0BA68}" destId="{140E30BC-B1E4-E345-83B2-A2F24F6C9BE4}" srcOrd="1" destOrd="0" presId="urn:microsoft.com/office/officeart/2005/8/layout/orgChart1"/>
    <dgm:cxn modelId="{A067730A-B8E5-1F42-8C8D-2239174E637D}" type="presOf" srcId="{E3332F72-7C3A-6049-8B25-1F408A0D37D7}" destId="{ACF8FA60-0E53-2649-8A8D-D648CE45CCCB}" srcOrd="1" destOrd="0" presId="urn:microsoft.com/office/officeart/2005/8/layout/orgChart1"/>
    <dgm:cxn modelId="{1094910D-8608-3D4B-AE13-2B2A4EAFC1AF}" type="presOf" srcId="{234A75C5-D8F7-9346-8A91-2F1DC8F1C951}" destId="{FB0D715A-879C-E141-BAF1-63470B50F586}" srcOrd="0" destOrd="0" presId="urn:microsoft.com/office/officeart/2005/8/layout/orgChart1"/>
    <dgm:cxn modelId="{55C05410-2A46-EA4A-90BA-827019A3F508}" type="presOf" srcId="{3EB183A2-57CB-9C4B-B395-FC500E477545}" destId="{14B7B898-19A1-A84C-B4BF-804144EC0B99}" srcOrd="1" destOrd="0" presId="urn:microsoft.com/office/officeart/2005/8/layout/orgChart1"/>
    <dgm:cxn modelId="{70FAC410-FDF8-1841-873C-16420CA63A03}" type="presOf" srcId="{780859F0-69C5-6E46-A8CD-4005A5F93422}" destId="{244388D2-30A7-4A4A-B092-0B9F508CF2C1}" srcOrd="0" destOrd="0" presId="urn:microsoft.com/office/officeart/2005/8/layout/orgChart1"/>
    <dgm:cxn modelId="{D626A71F-C992-8449-8277-1B605C11F492}" type="presOf" srcId="{277E2AFA-4A07-D641-BE33-B67622FE183A}" destId="{A444B835-8B48-EA4A-8F97-AD41FE3BDB58}" srcOrd="0" destOrd="0" presId="urn:microsoft.com/office/officeart/2005/8/layout/orgChart1"/>
    <dgm:cxn modelId="{9A996920-DAA9-654F-95B4-AB67C5C50C92}" srcId="{E3332F72-7C3A-6049-8B25-1F408A0D37D7}" destId="{0F4B5CD2-735C-F543-B686-E8C4A1196801}" srcOrd="0" destOrd="0" parTransId="{113B691F-DB43-2D40-9ECD-801B14622909}" sibTransId="{1B71CABC-AC61-5C41-B395-87EF9CC4D725}"/>
    <dgm:cxn modelId="{19AB7422-2D6F-AB47-99E5-D6A7CD3B4C29}" type="presOf" srcId="{C6B98011-EC57-9840-875C-CF9F70D1F591}" destId="{9605FF6E-F4D8-3C43-B475-82156A1735B6}" srcOrd="0" destOrd="0" presId="urn:microsoft.com/office/officeart/2005/8/layout/orgChart1"/>
    <dgm:cxn modelId="{A15E302C-C1D8-4B4B-92D8-C922CBB0E82E}" type="presOf" srcId="{3EB183A2-57CB-9C4B-B395-FC500E477545}" destId="{4888B1FB-5814-8642-9FC3-B9384C13D1D6}" srcOrd="0" destOrd="0" presId="urn:microsoft.com/office/officeart/2005/8/layout/orgChart1"/>
    <dgm:cxn modelId="{19D8732C-6F4B-9A48-8D2F-CD07AD08CB75}" type="presOf" srcId="{F8A24F5E-49B8-1741-AE64-D550D419B2B3}" destId="{43D3F49F-EDF3-4041-9073-5307EA6D3CAF}" srcOrd="0" destOrd="0" presId="urn:microsoft.com/office/officeart/2005/8/layout/orgChart1"/>
    <dgm:cxn modelId="{88C69E2C-B27B-6944-BEF3-500AFCF5E6EF}" type="presOf" srcId="{03E61EA8-853E-224E-BAD6-8C853468BB32}" destId="{FB8445FE-280A-4B4F-B35E-A06079BB744D}" srcOrd="0" destOrd="0" presId="urn:microsoft.com/office/officeart/2005/8/layout/orgChart1"/>
    <dgm:cxn modelId="{0718C536-D8BB-D345-B9D3-9BFC799F9FE5}" type="presOf" srcId="{8BEF490D-CD19-5643-A8E5-AE30CDAE52E3}" destId="{1CDED485-8541-194B-8207-ABAA4F0463B9}" srcOrd="1" destOrd="0" presId="urn:microsoft.com/office/officeart/2005/8/layout/orgChart1"/>
    <dgm:cxn modelId="{4FBA383A-D85D-3243-97C5-C04C4A421BA8}" type="presOf" srcId="{86AB1B08-C587-1F43-AABB-FC5F2F776C06}" destId="{767543AE-1F69-A447-812E-30C2F6402371}" srcOrd="1" destOrd="0" presId="urn:microsoft.com/office/officeart/2005/8/layout/orgChart1"/>
    <dgm:cxn modelId="{920C0D43-A67F-8C4B-BF33-918EA85B7F99}" type="presOf" srcId="{7005597D-9E57-D647-8229-2A9B09EE90CC}" destId="{8DCC04F0-F382-5141-A899-854E19B2A83D}" srcOrd="0" destOrd="0" presId="urn:microsoft.com/office/officeart/2005/8/layout/orgChart1"/>
    <dgm:cxn modelId="{A7217843-8F97-8546-BC2C-42F7F8507CCD}" type="presOf" srcId="{B7897A21-D7B9-9448-ADEF-3C1286AB8BBC}" destId="{90ADCAB6-604C-B841-884B-47D358B9F9FD}" srcOrd="0" destOrd="0" presId="urn:microsoft.com/office/officeart/2005/8/layout/orgChart1"/>
    <dgm:cxn modelId="{A206A345-171A-4E42-8FF3-D775C054F2A5}" type="presOf" srcId="{8BEF490D-CD19-5643-A8E5-AE30CDAE52E3}" destId="{8942E35C-DCAF-3240-A97D-2EEF0F3DE17B}" srcOrd="0" destOrd="0" presId="urn:microsoft.com/office/officeart/2005/8/layout/orgChart1"/>
    <dgm:cxn modelId="{FCF7CF50-EF77-7C4C-A83F-17A79EB93B3D}" type="presOf" srcId="{E0D09DDC-FEEC-8449-8757-934F4D838FD4}" destId="{588C1B21-C992-9D41-83C6-9E0B2DACFB05}" srcOrd="1" destOrd="0" presId="urn:microsoft.com/office/officeart/2005/8/layout/orgChart1"/>
    <dgm:cxn modelId="{90B7A256-D1D8-CE44-9CEC-DABE445B775D}" type="presOf" srcId="{C9E7CB55-5BDF-F04B-BDDB-B029764DF321}" destId="{0339DAF0-4C10-034D-A248-64BF6F7C2D18}" srcOrd="1" destOrd="0" presId="urn:microsoft.com/office/officeart/2005/8/layout/orgChart1"/>
    <dgm:cxn modelId="{19B8F059-6272-954B-AD1C-F8BE39440294}" srcId="{C9E7CB55-5BDF-F04B-BDDB-B029764DF321}" destId="{8BEF490D-CD19-5643-A8E5-AE30CDAE52E3}" srcOrd="1" destOrd="0" parTransId="{F8A24F5E-49B8-1741-AE64-D550D419B2B3}" sibTransId="{EDF69B29-051A-9D4A-9B93-FE0503ADF20C}"/>
    <dgm:cxn modelId="{242D615B-6309-DA41-A964-0691C25DB78D}" type="presOf" srcId="{C0BB20F8-D2A3-8945-82C5-059C118CDA80}" destId="{453CFBC4-0F35-C64F-BC61-2730524E7064}" srcOrd="0" destOrd="0" presId="urn:microsoft.com/office/officeart/2005/8/layout/orgChart1"/>
    <dgm:cxn modelId="{AE51255F-17BB-9B4C-96CB-E8CD19E042D7}" type="presOf" srcId="{21CE9611-5B13-BA4A-93B1-E954772EC030}" destId="{44BE5A02-BDCD-EA47-864D-3F6AEB6CCD1C}" srcOrd="1" destOrd="0" presId="urn:microsoft.com/office/officeart/2005/8/layout/orgChart1"/>
    <dgm:cxn modelId="{6CDBD962-5F5E-354A-B50E-2DD45BC977CF}" srcId="{86AB1B08-C587-1F43-AABB-FC5F2F776C06}" destId="{E0D09DDC-FEEC-8449-8757-934F4D838FD4}" srcOrd="1" destOrd="0" parTransId="{3BD9978C-A15E-104E-9172-C39BF9691661}" sibTransId="{91EEC778-22D6-0844-92ED-5D2BFE0168CF}"/>
    <dgm:cxn modelId="{6B3E3365-5D90-C441-B262-602DA86F945A}" srcId="{7005597D-9E57-D647-8229-2A9B09EE90CC}" destId="{234A75C5-D8F7-9346-8A91-2F1DC8F1C951}" srcOrd="1" destOrd="0" parTransId="{D1F3776E-9524-3847-A1E7-1F7022A32DEC}" sibTransId="{0E6C0861-41BC-434D-855F-202E32C4F40F}"/>
    <dgm:cxn modelId="{7262116A-930E-9A4D-92E1-63058BA5EF6C}" type="presOf" srcId="{174298DA-B2CB-7247-A45F-D05B3CBCEB6C}" destId="{59770434-68BB-8340-BF2A-E80A528D2D50}" srcOrd="0" destOrd="0" presId="urn:microsoft.com/office/officeart/2005/8/layout/orgChart1"/>
    <dgm:cxn modelId="{9D0F6871-92E1-854D-8FF6-8D85C54314D4}" type="presOf" srcId="{4A84C515-426B-A943-86FD-2EA18F52FB00}" destId="{F995933C-45A1-4742-9DE8-40455A53A0C7}" srcOrd="0" destOrd="0" presId="urn:microsoft.com/office/officeart/2005/8/layout/orgChart1"/>
    <dgm:cxn modelId="{B8ACCA75-4F66-CE4E-A3EE-24047720A87C}" srcId="{7005597D-9E57-D647-8229-2A9B09EE90CC}" destId="{A0302515-21EF-FB4C-BCE8-2EEB81FF1163}" srcOrd="0" destOrd="0" parTransId="{C0BB20F8-D2A3-8945-82C5-059C118CDA80}" sibTransId="{DF863D03-37F1-C442-829B-B017AE662CA2}"/>
    <dgm:cxn modelId="{AF37B27D-BF00-174C-9F8A-BF82D483561E}" srcId="{D88DD4E5-3C7E-7042-A83C-CE3840F65E60}" destId="{C9E7CB55-5BDF-F04B-BDDB-B029764DF321}" srcOrd="0" destOrd="0" parTransId="{4A84C515-426B-A943-86FD-2EA18F52FB00}" sibTransId="{35E2FD22-7946-D04A-B8EB-E527436C151F}"/>
    <dgm:cxn modelId="{BDF5DE80-116D-E648-B5B1-CA308E253281}" type="presOf" srcId="{113B691F-DB43-2D40-9ECD-801B14622909}" destId="{1B3719B7-2C91-5F4D-B604-EE274280051C}" srcOrd="0" destOrd="0" presId="urn:microsoft.com/office/officeart/2005/8/layout/orgChart1"/>
    <dgm:cxn modelId="{C2167A83-D8D3-904C-87D3-F052D807C094}" type="presOf" srcId="{A0302515-21EF-FB4C-BCE8-2EEB81FF1163}" destId="{476EF4CB-A904-F84B-B020-CEF8153042EB}" srcOrd="0" destOrd="0" presId="urn:microsoft.com/office/officeart/2005/8/layout/orgChart1"/>
    <dgm:cxn modelId="{3FFFB984-656E-F347-A3F2-DE0C3153953F}" type="presOf" srcId="{174298DA-B2CB-7247-A45F-D05B3CBCEB6C}" destId="{E2E0F8B8-A5F4-EB42-A84F-282557BF7BFF}" srcOrd="1" destOrd="0" presId="urn:microsoft.com/office/officeart/2005/8/layout/orgChart1"/>
    <dgm:cxn modelId="{0D284788-1E32-E041-A824-8CADBD7F52A0}" type="presOf" srcId="{7005597D-9E57-D647-8229-2A9B09EE90CC}" destId="{4A0AABD1-47CF-DC40-B56B-3DA1817E9B82}" srcOrd="1" destOrd="0" presId="urn:microsoft.com/office/officeart/2005/8/layout/orgChart1"/>
    <dgm:cxn modelId="{F55EFF8B-A4C7-7742-9A30-50A74D1815FF}" type="presOf" srcId="{3BD9978C-A15E-104E-9172-C39BF9691661}" destId="{C957E08B-2BA7-E644-AC36-908E179C98CE}" srcOrd="0" destOrd="0" presId="urn:microsoft.com/office/officeart/2005/8/layout/orgChart1"/>
    <dgm:cxn modelId="{EC661992-80E0-FC46-95EB-1ABF80FE6830}" type="presOf" srcId="{7BB1088D-70AC-C941-8CCE-4D140DE81C66}" destId="{3B559B5D-8F41-234C-A802-857C3FBADDBC}" srcOrd="1" destOrd="0" presId="urn:microsoft.com/office/officeart/2005/8/layout/orgChart1"/>
    <dgm:cxn modelId="{2CC5F193-B41F-F246-8B92-E35273A2296D}" srcId="{86AB1B08-C587-1F43-AABB-FC5F2F776C06}" destId="{3EB183A2-57CB-9C4B-B395-FC500E477545}" srcOrd="0" destOrd="0" parTransId="{5BE62F1E-510D-484B-9DAE-E1CB9980EB4A}" sibTransId="{B761A41B-10DB-C749-B7BF-7CFDC8560F83}"/>
    <dgm:cxn modelId="{6BB04D9A-50E5-2744-B6D0-31DE7E3A40AF}" type="presOf" srcId="{D88DD4E5-3C7E-7042-A83C-CE3840F65E60}" destId="{6E53A311-7EB7-8F43-91D7-6AAC4D712EF3}" srcOrd="0" destOrd="0" presId="urn:microsoft.com/office/officeart/2005/8/layout/orgChart1"/>
    <dgm:cxn modelId="{FFD9B89E-8EB9-5D4A-AD19-CCBA48A6E268}" srcId="{E0D09DDC-FEEC-8449-8757-934F4D838FD4}" destId="{993EE16C-449D-5F4E-AF00-B108CF3B979B}" srcOrd="1" destOrd="0" parTransId="{03E61EA8-853E-224E-BAD6-8C853468BB32}" sibTransId="{35568A03-FD5D-0740-B074-E7AE42EA61CF}"/>
    <dgm:cxn modelId="{EA675DA5-04F4-BD42-AF6C-5BDE1AD12879}" type="presOf" srcId="{5BE62F1E-510D-484B-9DAE-E1CB9980EB4A}" destId="{6D69905B-E666-8A4A-BC2A-9B423E049891}" srcOrd="0" destOrd="0" presId="urn:microsoft.com/office/officeart/2005/8/layout/orgChart1"/>
    <dgm:cxn modelId="{54266FA6-2860-C547-B567-1491088FEB9C}" type="presOf" srcId="{993EE16C-449D-5F4E-AF00-B108CF3B979B}" destId="{F11ED7AE-2DA3-B44C-9F59-42F398FFA9B0}" srcOrd="1" destOrd="0" presId="urn:microsoft.com/office/officeart/2005/8/layout/orgChart1"/>
    <dgm:cxn modelId="{B73419A7-C85A-074C-BD98-22CB0EFD5568}" type="presOf" srcId="{A0302515-21EF-FB4C-BCE8-2EEB81FF1163}" destId="{F9440F2C-DC1E-984D-97E7-7E99F4BD3993}" srcOrd="1" destOrd="0" presId="urn:microsoft.com/office/officeart/2005/8/layout/orgChart1"/>
    <dgm:cxn modelId="{4DD149A7-6E87-8D4A-91B3-30035801146C}" type="presOf" srcId="{66E265E8-A4AE-2943-A25E-D61588CD94B8}" destId="{42E43A6A-4B77-3A46-84F1-A936ED0620B0}" srcOrd="0" destOrd="0" presId="urn:microsoft.com/office/officeart/2005/8/layout/orgChart1"/>
    <dgm:cxn modelId="{F47E6DA7-CFF1-3F44-A928-86E21966D4AD}" type="presOf" srcId="{234A75C5-D8F7-9346-8A91-2F1DC8F1C951}" destId="{5520C1D9-027F-6F46-99A6-471FFAE0076C}" srcOrd="1" destOrd="0" presId="urn:microsoft.com/office/officeart/2005/8/layout/orgChart1"/>
    <dgm:cxn modelId="{EFA448A8-2AE8-654D-9D13-4F8B74E17C8F}" type="presOf" srcId="{812900F5-ECC9-214F-A005-49338AA6A5B7}" destId="{1BFE5931-686C-BB4A-9507-248F1C252BBE}" srcOrd="0" destOrd="0" presId="urn:microsoft.com/office/officeart/2005/8/layout/orgChart1"/>
    <dgm:cxn modelId="{B5FB7FAA-8FCE-D646-8D6F-F41B2844925F}" srcId="{86AB1B08-C587-1F43-AABB-FC5F2F776C06}" destId="{7005597D-9E57-D647-8229-2A9B09EE90CC}" srcOrd="2" destOrd="0" parTransId="{B7897A21-D7B9-9448-ADEF-3C1286AB8BBC}" sibTransId="{D4DFE87E-4B35-8642-B39B-13ADCB5D4BEC}"/>
    <dgm:cxn modelId="{84E687AB-9E12-874D-9234-150959FCE5AF}" type="presOf" srcId="{7BB1088D-70AC-C941-8CCE-4D140DE81C66}" destId="{DCE06762-ED8A-4149-A56C-5312531FE77C}" srcOrd="0" destOrd="0" presId="urn:microsoft.com/office/officeart/2005/8/layout/orgChart1"/>
    <dgm:cxn modelId="{F0EFD5B1-EB76-814E-988A-D5B7C65AF4F2}" srcId="{968966DD-CAB1-ED49-8B22-E514DCA0BA68}" destId="{174298DA-B2CB-7247-A45F-D05B3CBCEB6C}" srcOrd="1" destOrd="0" parTransId="{66E265E8-A4AE-2943-A25E-D61588CD94B8}" sibTransId="{9C23E67D-CF3C-FC46-8B6E-C327B5B0A106}"/>
    <dgm:cxn modelId="{64D380B2-9322-3C45-A2B8-0912A8AF03F2}" type="presOf" srcId="{0F4B5CD2-735C-F543-B686-E8C4A1196801}" destId="{1A036B6E-D7B3-B24E-9B9D-AB810B7792A8}" srcOrd="0" destOrd="0" presId="urn:microsoft.com/office/officeart/2005/8/layout/orgChart1"/>
    <dgm:cxn modelId="{B3554EB6-6CEC-6F42-8ECE-E005BE3B5374}" type="presOf" srcId="{727FBF29-923A-9448-828D-146817693129}" destId="{9B2136BC-173C-F047-9925-E090AF5767D8}" srcOrd="0" destOrd="0" presId="urn:microsoft.com/office/officeart/2005/8/layout/orgChart1"/>
    <dgm:cxn modelId="{28BF3FB7-F156-9C44-8CC3-5B1896815808}" type="presOf" srcId="{E0D09DDC-FEEC-8449-8757-934F4D838FD4}" destId="{B3BEE008-5649-F34B-B2C8-D076D1FD0676}" srcOrd="0" destOrd="0" presId="urn:microsoft.com/office/officeart/2005/8/layout/orgChart1"/>
    <dgm:cxn modelId="{884BB3BB-C1C4-EE41-9F4D-E82BB7EF5008}" srcId="{C9E7CB55-5BDF-F04B-BDDB-B029764DF321}" destId="{E3332F72-7C3A-6049-8B25-1F408A0D37D7}" srcOrd="2" destOrd="0" parTransId="{90D7DA64-E3E6-7B47-A519-AD72665B416A}" sibTransId="{CBA97910-7895-AE44-B23A-9729255CD816}"/>
    <dgm:cxn modelId="{CA3D69BD-536E-DF47-918C-5676506A8EDC}" srcId="{C9E7CB55-5BDF-F04B-BDDB-B029764DF321}" destId="{968966DD-CAB1-ED49-8B22-E514DCA0BA68}" srcOrd="0" destOrd="0" parTransId="{727FBF29-923A-9448-828D-146817693129}" sibTransId="{A0C4AED5-9B0C-8C4A-A9D4-3029EEBB3A91}"/>
    <dgm:cxn modelId="{119B3BC1-08F5-3B48-8F0D-F48EE67DC728}" type="presOf" srcId="{993EE16C-449D-5F4E-AF00-B108CF3B979B}" destId="{64BD9A2B-2260-7840-832E-F306AA5F15B7}" srcOrd="0" destOrd="0" presId="urn:microsoft.com/office/officeart/2005/8/layout/orgChart1"/>
    <dgm:cxn modelId="{AC0EB1C2-24A5-BD4F-9B78-7E596588A3F1}" type="presOf" srcId="{931BE0E0-32DD-5C4F-A903-CED92CFE9483}" destId="{DD948CFA-55ED-D94C-ADFC-A7FE4F7F4D59}" srcOrd="1" destOrd="0" presId="urn:microsoft.com/office/officeart/2005/8/layout/orgChart1"/>
    <dgm:cxn modelId="{18C91DC4-E31B-164B-94DE-CAC44B768A6E}" srcId="{277E2AFA-4A07-D641-BE33-B67622FE183A}" destId="{D88DD4E5-3C7E-7042-A83C-CE3840F65E60}" srcOrd="0" destOrd="0" parTransId="{39D94423-E244-AA41-A89B-BAF145BF973B}" sibTransId="{F714A0AC-7A37-5349-B547-59E6D630B068}"/>
    <dgm:cxn modelId="{C02890C4-AA60-DC4B-AE3E-2CD458CC628C}" type="presOf" srcId="{21CE9611-5B13-BA4A-93B1-E954772EC030}" destId="{752B9D38-7EA6-144F-964C-1B58FBD19495}" srcOrd="0" destOrd="0" presId="urn:microsoft.com/office/officeart/2005/8/layout/orgChart1"/>
    <dgm:cxn modelId="{CED655C8-2FD9-2648-BB4E-DE55345DFA4A}" type="presOf" srcId="{90D7DA64-E3E6-7B47-A519-AD72665B416A}" destId="{ADE797A9-9AFF-AE44-A8A6-09DA3A62413A}" srcOrd="0" destOrd="0" presId="urn:microsoft.com/office/officeart/2005/8/layout/orgChart1"/>
    <dgm:cxn modelId="{6C3E38CA-039E-3D4A-9B60-BEA80028DFCB}" type="presOf" srcId="{D88DD4E5-3C7E-7042-A83C-CE3840F65E60}" destId="{606CE1FE-3489-864A-B071-43BC5F559450}" srcOrd="1" destOrd="0" presId="urn:microsoft.com/office/officeart/2005/8/layout/orgChart1"/>
    <dgm:cxn modelId="{03B9A2CB-76B0-CD42-8604-1D016CBDB86A}" type="presOf" srcId="{D1F3776E-9524-3847-A1E7-1F7022A32DEC}" destId="{FD2F033D-B5C1-6442-ABB2-48D697619C88}" srcOrd="0" destOrd="0" presId="urn:microsoft.com/office/officeart/2005/8/layout/orgChart1"/>
    <dgm:cxn modelId="{E8ACBECE-9152-774C-836C-15F8C66A3427}" type="presOf" srcId="{968966DD-CAB1-ED49-8B22-E514DCA0BA68}" destId="{7E462277-AF7F-234C-A2A4-697236F88596}" srcOrd="0" destOrd="0" presId="urn:microsoft.com/office/officeart/2005/8/layout/orgChart1"/>
    <dgm:cxn modelId="{84B9BCD4-CE3A-8A4B-96B2-673A3E4143C2}" srcId="{968966DD-CAB1-ED49-8B22-E514DCA0BA68}" destId="{931BE0E0-32DD-5C4F-A903-CED92CFE9483}" srcOrd="0" destOrd="0" parTransId="{780859F0-69C5-6E46-A8CD-4005A5F93422}" sibTransId="{2FD7DF8C-D4A6-8A4A-ADA4-3ED833445432}"/>
    <dgm:cxn modelId="{8398E4D7-B255-7347-9211-5F0DF08B8D5D}" srcId="{E3332F72-7C3A-6049-8B25-1F408A0D37D7}" destId="{21CE9611-5B13-BA4A-93B1-E954772EC030}" srcOrd="1" destOrd="0" parTransId="{812F72D2-5EF6-634A-8232-433BE16FB475}" sibTransId="{75496B54-F6CD-2547-8A90-A0194154AF46}"/>
    <dgm:cxn modelId="{99EDF9DC-1AA4-014A-B49E-E03284265333}" type="presOf" srcId="{812F72D2-5EF6-634A-8232-433BE16FB475}" destId="{D04A473E-A11E-DC4A-A850-D1A210ABAA20}" srcOrd="0" destOrd="0" presId="urn:microsoft.com/office/officeart/2005/8/layout/orgChart1"/>
    <dgm:cxn modelId="{4344B7DD-131D-4343-9D8F-17DC289C058A}" type="presOf" srcId="{C9E7CB55-5BDF-F04B-BDDB-B029764DF321}" destId="{AA8F67E3-0967-8342-AC26-E2F407402536}" srcOrd="0" destOrd="0" presId="urn:microsoft.com/office/officeart/2005/8/layout/orgChart1"/>
    <dgm:cxn modelId="{E881B2E0-9E21-2141-941F-DCF6784432FF}" srcId="{E0D09DDC-FEEC-8449-8757-934F4D838FD4}" destId="{7BB1088D-70AC-C941-8CCE-4D140DE81C66}" srcOrd="0" destOrd="0" parTransId="{812900F5-ECC9-214F-A005-49338AA6A5B7}" sibTransId="{116FA65C-703E-6949-997A-2C64FF9FC23B}"/>
    <dgm:cxn modelId="{F5547AE7-AB98-D045-9EF5-FFA3E3954AD0}" type="presOf" srcId="{931BE0E0-32DD-5C4F-A903-CED92CFE9483}" destId="{E723C288-6669-6648-A127-0922EFEEC92F}" srcOrd="0" destOrd="0" presId="urn:microsoft.com/office/officeart/2005/8/layout/orgChart1"/>
    <dgm:cxn modelId="{B9D14FEA-1937-E541-AD20-9AF8253877CA}" type="presOf" srcId="{E3332F72-7C3A-6049-8B25-1F408A0D37D7}" destId="{2536AF51-A417-0649-88C4-5C9FFE0C3613}" srcOrd="0" destOrd="0" presId="urn:microsoft.com/office/officeart/2005/8/layout/orgChart1"/>
    <dgm:cxn modelId="{90D4EBF2-6715-4246-9D1B-AB47B8E7D8AA}" type="presOf" srcId="{86AB1B08-C587-1F43-AABB-FC5F2F776C06}" destId="{7F076091-CECD-044A-990D-6E63F5FBA173}" srcOrd="0" destOrd="0" presId="urn:microsoft.com/office/officeart/2005/8/layout/orgChart1"/>
    <dgm:cxn modelId="{FAACD3FB-AF75-5D47-B079-D59DD302AFA6}" type="presOf" srcId="{0F4B5CD2-735C-F543-B686-E8C4A1196801}" destId="{35AF492D-ABF3-5A44-92C0-A03775BC7FA8}" srcOrd="1" destOrd="0" presId="urn:microsoft.com/office/officeart/2005/8/layout/orgChart1"/>
    <dgm:cxn modelId="{8D2F8482-7105-5548-BB9F-0F19B4ACFF73}" type="presParOf" srcId="{A444B835-8B48-EA4A-8F97-AD41FE3BDB58}" destId="{6000B256-4940-284A-92F3-357B400CBFA0}" srcOrd="0" destOrd="0" presId="urn:microsoft.com/office/officeart/2005/8/layout/orgChart1"/>
    <dgm:cxn modelId="{BF1EE122-9B1C-7946-A871-025AA76F99C4}" type="presParOf" srcId="{6000B256-4940-284A-92F3-357B400CBFA0}" destId="{641C4DE5-AB77-6C4C-A8C6-FEB4133CF2AB}" srcOrd="0" destOrd="0" presId="urn:microsoft.com/office/officeart/2005/8/layout/orgChart1"/>
    <dgm:cxn modelId="{C3BEF19B-6EAE-C94E-8CB5-DEABDB393317}" type="presParOf" srcId="{641C4DE5-AB77-6C4C-A8C6-FEB4133CF2AB}" destId="{6E53A311-7EB7-8F43-91D7-6AAC4D712EF3}" srcOrd="0" destOrd="0" presId="urn:microsoft.com/office/officeart/2005/8/layout/orgChart1"/>
    <dgm:cxn modelId="{55F5D046-DB59-5F4F-92C0-4CE10D807C36}" type="presParOf" srcId="{641C4DE5-AB77-6C4C-A8C6-FEB4133CF2AB}" destId="{606CE1FE-3489-864A-B071-43BC5F559450}" srcOrd="1" destOrd="0" presId="urn:microsoft.com/office/officeart/2005/8/layout/orgChart1"/>
    <dgm:cxn modelId="{A6887350-6D58-F648-B205-0CFFC129BA97}" type="presParOf" srcId="{6000B256-4940-284A-92F3-357B400CBFA0}" destId="{CD5A3201-188D-F74F-B60C-DA3482EFEC69}" srcOrd="1" destOrd="0" presId="urn:microsoft.com/office/officeart/2005/8/layout/orgChart1"/>
    <dgm:cxn modelId="{C085C5D0-456B-AD4D-A420-1078CA3536A9}" type="presParOf" srcId="{CD5A3201-188D-F74F-B60C-DA3482EFEC69}" destId="{F995933C-45A1-4742-9DE8-40455A53A0C7}" srcOrd="0" destOrd="0" presId="urn:microsoft.com/office/officeart/2005/8/layout/orgChart1"/>
    <dgm:cxn modelId="{1752C76B-3E8C-7E4C-AFAA-5E26A8AD6949}" type="presParOf" srcId="{CD5A3201-188D-F74F-B60C-DA3482EFEC69}" destId="{65511042-F85D-A54F-B35A-127A2D62F940}" srcOrd="1" destOrd="0" presId="urn:microsoft.com/office/officeart/2005/8/layout/orgChart1"/>
    <dgm:cxn modelId="{2B22001D-C19E-0046-AB78-5A0EC306FE34}" type="presParOf" srcId="{65511042-F85D-A54F-B35A-127A2D62F940}" destId="{ACA2EE84-31F7-B04E-A754-1614CF6F2816}" srcOrd="0" destOrd="0" presId="urn:microsoft.com/office/officeart/2005/8/layout/orgChart1"/>
    <dgm:cxn modelId="{A25C801B-925A-524F-9296-B02B924F9273}" type="presParOf" srcId="{ACA2EE84-31F7-B04E-A754-1614CF6F2816}" destId="{AA8F67E3-0967-8342-AC26-E2F407402536}" srcOrd="0" destOrd="0" presId="urn:microsoft.com/office/officeart/2005/8/layout/orgChart1"/>
    <dgm:cxn modelId="{BE2F5D83-0310-4D4F-9731-BCB5D9C3D1DB}" type="presParOf" srcId="{ACA2EE84-31F7-B04E-A754-1614CF6F2816}" destId="{0339DAF0-4C10-034D-A248-64BF6F7C2D18}" srcOrd="1" destOrd="0" presId="urn:microsoft.com/office/officeart/2005/8/layout/orgChart1"/>
    <dgm:cxn modelId="{AB6AA6A9-0E9A-E045-9844-65DEE9BEEEB4}" type="presParOf" srcId="{65511042-F85D-A54F-B35A-127A2D62F940}" destId="{3150D422-F3EF-F347-AF9E-580A3AAE4627}" srcOrd="1" destOrd="0" presId="urn:microsoft.com/office/officeart/2005/8/layout/orgChart1"/>
    <dgm:cxn modelId="{F33C36F1-B0F9-3A4C-A890-8456C09EC9A6}" type="presParOf" srcId="{3150D422-F3EF-F347-AF9E-580A3AAE4627}" destId="{9B2136BC-173C-F047-9925-E090AF5767D8}" srcOrd="0" destOrd="0" presId="urn:microsoft.com/office/officeart/2005/8/layout/orgChart1"/>
    <dgm:cxn modelId="{A589FFF4-7107-5744-B431-B323CE31851F}" type="presParOf" srcId="{3150D422-F3EF-F347-AF9E-580A3AAE4627}" destId="{AA91EFA5-896F-544E-9B73-EC794C3B219D}" srcOrd="1" destOrd="0" presId="urn:microsoft.com/office/officeart/2005/8/layout/orgChart1"/>
    <dgm:cxn modelId="{48F331E6-C510-E940-A107-38C195FB1CE6}" type="presParOf" srcId="{AA91EFA5-896F-544E-9B73-EC794C3B219D}" destId="{0B36267B-A195-1443-BC42-9DFA36CBDF4B}" srcOrd="0" destOrd="0" presId="urn:microsoft.com/office/officeart/2005/8/layout/orgChart1"/>
    <dgm:cxn modelId="{4ECCE2FB-9348-CD42-A142-54DF0442880F}" type="presParOf" srcId="{0B36267B-A195-1443-BC42-9DFA36CBDF4B}" destId="{7E462277-AF7F-234C-A2A4-697236F88596}" srcOrd="0" destOrd="0" presId="urn:microsoft.com/office/officeart/2005/8/layout/orgChart1"/>
    <dgm:cxn modelId="{446E5521-546F-F240-8CA0-C113080DE9A1}" type="presParOf" srcId="{0B36267B-A195-1443-BC42-9DFA36CBDF4B}" destId="{140E30BC-B1E4-E345-83B2-A2F24F6C9BE4}" srcOrd="1" destOrd="0" presId="urn:microsoft.com/office/officeart/2005/8/layout/orgChart1"/>
    <dgm:cxn modelId="{568FF383-648F-1A4F-9EBF-43C65CB9A506}" type="presParOf" srcId="{AA91EFA5-896F-544E-9B73-EC794C3B219D}" destId="{8A76A528-C516-3F46-B330-FDB7F4CA55CC}" srcOrd="1" destOrd="0" presId="urn:microsoft.com/office/officeart/2005/8/layout/orgChart1"/>
    <dgm:cxn modelId="{821047E3-7A94-1F48-B3F5-9CF84900EB27}" type="presParOf" srcId="{8A76A528-C516-3F46-B330-FDB7F4CA55CC}" destId="{244388D2-30A7-4A4A-B092-0B9F508CF2C1}" srcOrd="0" destOrd="0" presId="urn:microsoft.com/office/officeart/2005/8/layout/orgChart1"/>
    <dgm:cxn modelId="{D4D54720-A8B1-AD44-BBAF-93CF3D755AEF}" type="presParOf" srcId="{8A76A528-C516-3F46-B330-FDB7F4CA55CC}" destId="{D11F9B22-788B-2D42-A798-6E958009CEE4}" srcOrd="1" destOrd="0" presId="urn:microsoft.com/office/officeart/2005/8/layout/orgChart1"/>
    <dgm:cxn modelId="{D0EC61E9-69DA-9845-8456-D9E73CBC44BF}" type="presParOf" srcId="{D11F9B22-788B-2D42-A798-6E958009CEE4}" destId="{E8766AF3-17CC-C840-AFAD-0022900FAEAB}" srcOrd="0" destOrd="0" presId="urn:microsoft.com/office/officeart/2005/8/layout/orgChart1"/>
    <dgm:cxn modelId="{5C8B313D-749B-634E-BF42-3B34CEE90D70}" type="presParOf" srcId="{E8766AF3-17CC-C840-AFAD-0022900FAEAB}" destId="{E723C288-6669-6648-A127-0922EFEEC92F}" srcOrd="0" destOrd="0" presId="urn:microsoft.com/office/officeart/2005/8/layout/orgChart1"/>
    <dgm:cxn modelId="{8BCBD72C-8548-1D4E-8A1E-0817E9AA9D20}" type="presParOf" srcId="{E8766AF3-17CC-C840-AFAD-0022900FAEAB}" destId="{DD948CFA-55ED-D94C-ADFC-A7FE4F7F4D59}" srcOrd="1" destOrd="0" presId="urn:microsoft.com/office/officeart/2005/8/layout/orgChart1"/>
    <dgm:cxn modelId="{7E26BAA6-D0BA-AD4A-90EC-A43091274063}" type="presParOf" srcId="{D11F9B22-788B-2D42-A798-6E958009CEE4}" destId="{418A62EF-56A2-F94E-90F4-2CD95D672227}" srcOrd="1" destOrd="0" presId="urn:microsoft.com/office/officeart/2005/8/layout/orgChart1"/>
    <dgm:cxn modelId="{0FA46F34-7981-564D-9B0A-7F6F0A56A312}" type="presParOf" srcId="{D11F9B22-788B-2D42-A798-6E958009CEE4}" destId="{75B25399-5DA4-824E-BC50-AF27CFD8C535}" srcOrd="2" destOrd="0" presId="urn:microsoft.com/office/officeart/2005/8/layout/orgChart1"/>
    <dgm:cxn modelId="{B7905DED-FA15-9C4E-8710-CDECE5FD26FC}" type="presParOf" srcId="{8A76A528-C516-3F46-B330-FDB7F4CA55CC}" destId="{42E43A6A-4B77-3A46-84F1-A936ED0620B0}" srcOrd="2" destOrd="0" presId="urn:microsoft.com/office/officeart/2005/8/layout/orgChart1"/>
    <dgm:cxn modelId="{F0F3A106-97D2-5446-B7D4-5B4BDF49BA45}" type="presParOf" srcId="{8A76A528-C516-3F46-B330-FDB7F4CA55CC}" destId="{DE199705-42B5-2444-87DB-D20799A0FB01}" srcOrd="3" destOrd="0" presId="urn:microsoft.com/office/officeart/2005/8/layout/orgChart1"/>
    <dgm:cxn modelId="{AA0109F3-4CF2-C340-8B09-3DC097D55286}" type="presParOf" srcId="{DE199705-42B5-2444-87DB-D20799A0FB01}" destId="{3AB10086-F99C-5345-9CCD-A73ED7B019ED}" srcOrd="0" destOrd="0" presId="urn:microsoft.com/office/officeart/2005/8/layout/orgChart1"/>
    <dgm:cxn modelId="{E0CC32AC-4EBA-8240-A7F4-538684387967}" type="presParOf" srcId="{3AB10086-F99C-5345-9CCD-A73ED7B019ED}" destId="{59770434-68BB-8340-BF2A-E80A528D2D50}" srcOrd="0" destOrd="0" presId="urn:microsoft.com/office/officeart/2005/8/layout/orgChart1"/>
    <dgm:cxn modelId="{D90CA915-42E9-494B-9380-517BCF548C7A}" type="presParOf" srcId="{3AB10086-F99C-5345-9CCD-A73ED7B019ED}" destId="{E2E0F8B8-A5F4-EB42-A84F-282557BF7BFF}" srcOrd="1" destOrd="0" presId="urn:microsoft.com/office/officeart/2005/8/layout/orgChart1"/>
    <dgm:cxn modelId="{1D849BAC-D53E-EB44-95FB-34B2761E25CE}" type="presParOf" srcId="{DE199705-42B5-2444-87DB-D20799A0FB01}" destId="{2602CEBD-57E1-E64D-B4B0-0E470E9619C2}" srcOrd="1" destOrd="0" presId="urn:microsoft.com/office/officeart/2005/8/layout/orgChart1"/>
    <dgm:cxn modelId="{D1DB7384-C730-DA43-A8EB-7A5AF8B5D476}" type="presParOf" srcId="{DE199705-42B5-2444-87DB-D20799A0FB01}" destId="{32DF2135-E7BC-7B4F-97EE-93282CF5E90B}" srcOrd="2" destOrd="0" presId="urn:microsoft.com/office/officeart/2005/8/layout/orgChart1"/>
    <dgm:cxn modelId="{2278386C-371D-2F47-A1B6-C43AADE5244C}" type="presParOf" srcId="{AA91EFA5-896F-544E-9B73-EC794C3B219D}" destId="{664C59F6-9376-114B-999D-8492CD06D5D7}" srcOrd="2" destOrd="0" presId="urn:microsoft.com/office/officeart/2005/8/layout/orgChart1"/>
    <dgm:cxn modelId="{88AD4AF9-35D3-DD49-9F48-5602C3BAC317}" type="presParOf" srcId="{3150D422-F3EF-F347-AF9E-580A3AAE4627}" destId="{43D3F49F-EDF3-4041-9073-5307EA6D3CAF}" srcOrd="2" destOrd="0" presId="urn:microsoft.com/office/officeart/2005/8/layout/orgChart1"/>
    <dgm:cxn modelId="{F104A3E7-8CC2-F04D-8BAE-55353D2AF4C8}" type="presParOf" srcId="{3150D422-F3EF-F347-AF9E-580A3AAE4627}" destId="{7E8B5725-C4A2-5F40-ADD3-2885F7106455}" srcOrd="3" destOrd="0" presId="urn:microsoft.com/office/officeart/2005/8/layout/orgChart1"/>
    <dgm:cxn modelId="{42C74CB9-3C41-5D44-A1BE-E2B2A30A77A1}" type="presParOf" srcId="{7E8B5725-C4A2-5F40-ADD3-2885F7106455}" destId="{FC9DFF59-9FEE-1643-90E0-35347607F968}" srcOrd="0" destOrd="0" presId="urn:microsoft.com/office/officeart/2005/8/layout/orgChart1"/>
    <dgm:cxn modelId="{61202167-5A25-DB4D-881F-08A3C4D72EC3}" type="presParOf" srcId="{FC9DFF59-9FEE-1643-90E0-35347607F968}" destId="{8942E35C-DCAF-3240-A97D-2EEF0F3DE17B}" srcOrd="0" destOrd="0" presId="urn:microsoft.com/office/officeart/2005/8/layout/orgChart1"/>
    <dgm:cxn modelId="{F04CFADE-0A97-6B4F-82A8-54AEB29C8662}" type="presParOf" srcId="{FC9DFF59-9FEE-1643-90E0-35347607F968}" destId="{1CDED485-8541-194B-8207-ABAA4F0463B9}" srcOrd="1" destOrd="0" presId="urn:microsoft.com/office/officeart/2005/8/layout/orgChart1"/>
    <dgm:cxn modelId="{8E43E637-64BB-294B-892B-222770C86DB3}" type="presParOf" srcId="{7E8B5725-C4A2-5F40-ADD3-2885F7106455}" destId="{01354BA0-239A-D647-8A64-D11957185037}" srcOrd="1" destOrd="0" presId="urn:microsoft.com/office/officeart/2005/8/layout/orgChart1"/>
    <dgm:cxn modelId="{52C8E73C-A605-1C4E-B3E3-1C01F6C86D28}" type="presParOf" srcId="{7E8B5725-C4A2-5F40-ADD3-2885F7106455}" destId="{F632C106-63A9-4049-BE7C-5B6444F11E0B}" srcOrd="2" destOrd="0" presId="urn:microsoft.com/office/officeart/2005/8/layout/orgChart1"/>
    <dgm:cxn modelId="{49186D2F-0F60-1942-B045-4EEA57E2E0C0}" type="presParOf" srcId="{3150D422-F3EF-F347-AF9E-580A3AAE4627}" destId="{ADE797A9-9AFF-AE44-A8A6-09DA3A62413A}" srcOrd="4" destOrd="0" presId="urn:microsoft.com/office/officeart/2005/8/layout/orgChart1"/>
    <dgm:cxn modelId="{F5C10EA1-3B23-B84F-A303-92F98A797A7B}" type="presParOf" srcId="{3150D422-F3EF-F347-AF9E-580A3AAE4627}" destId="{552E33CE-B513-114C-9AB7-13F8728F1672}" srcOrd="5" destOrd="0" presId="urn:microsoft.com/office/officeart/2005/8/layout/orgChart1"/>
    <dgm:cxn modelId="{5A67B750-E9BA-964B-A6B4-8FFBE0D93198}" type="presParOf" srcId="{552E33CE-B513-114C-9AB7-13F8728F1672}" destId="{C80BA678-F09C-5549-9559-1A527838E7B5}" srcOrd="0" destOrd="0" presId="urn:microsoft.com/office/officeart/2005/8/layout/orgChart1"/>
    <dgm:cxn modelId="{C522FAA8-7082-D643-932D-A0E230BCD8D1}" type="presParOf" srcId="{C80BA678-F09C-5549-9559-1A527838E7B5}" destId="{2536AF51-A417-0649-88C4-5C9FFE0C3613}" srcOrd="0" destOrd="0" presId="urn:microsoft.com/office/officeart/2005/8/layout/orgChart1"/>
    <dgm:cxn modelId="{5CD53F46-D858-7D4C-972F-B70BD2382247}" type="presParOf" srcId="{C80BA678-F09C-5549-9559-1A527838E7B5}" destId="{ACF8FA60-0E53-2649-8A8D-D648CE45CCCB}" srcOrd="1" destOrd="0" presId="urn:microsoft.com/office/officeart/2005/8/layout/orgChart1"/>
    <dgm:cxn modelId="{DBEBC4AD-C01D-2C47-8BF6-8E1BCD703A66}" type="presParOf" srcId="{552E33CE-B513-114C-9AB7-13F8728F1672}" destId="{5472090E-3604-6D43-9222-FFF361204EF3}" srcOrd="1" destOrd="0" presId="urn:microsoft.com/office/officeart/2005/8/layout/orgChart1"/>
    <dgm:cxn modelId="{B932A496-7EF5-0E41-A73F-73A631FD2DDE}" type="presParOf" srcId="{5472090E-3604-6D43-9222-FFF361204EF3}" destId="{1B3719B7-2C91-5F4D-B604-EE274280051C}" srcOrd="0" destOrd="0" presId="urn:microsoft.com/office/officeart/2005/8/layout/orgChart1"/>
    <dgm:cxn modelId="{DAD78A18-7321-F34F-ACDF-23C64F9AA3D7}" type="presParOf" srcId="{5472090E-3604-6D43-9222-FFF361204EF3}" destId="{7EB97978-0089-DB4C-BD4C-11BA1C6D0A91}" srcOrd="1" destOrd="0" presId="urn:microsoft.com/office/officeart/2005/8/layout/orgChart1"/>
    <dgm:cxn modelId="{248C6AAC-F88C-6649-BFF7-80B0C1A75102}" type="presParOf" srcId="{7EB97978-0089-DB4C-BD4C-11BA1C6D0A91}" destId="{BC8C20DF-3DDC-B54A-A670-00263BA23136}" srcOrd="0" destOrd="0" presId="urn:microsoft.com/office/officeart/2005/8/layout/orgChart1"/>
    <dgm:cxn modelId="{2430FF3B-9C97-F24E-B0E5-7F3A63E01C84}" type="presParOf" srcId="{BC8C20DF-3DDC-B54A-A670-00263BA23136}" destId="{1A036B6E-D7B3-B24E-9B9D-AB810B7792A8}" srcOrd="0" destOrd="0" presId="urn:microsoft.com/office/officeart/2005/8/layout/orgChart1"/>
    <dgm:cxn modelId="{0D193F03-7435-3547-A5BB-59AC6DB8F847}" type="presParOf" srcId="{BC8C20DF-3DDC-B54A-A670-00263BA23136}" destId="{35AF492D-ABF3-5A44-92C0-A03775BC7FA8}" srcOrd="1" destOrd="0" presId="urn:microsoft.com/office/officeart/2005/8/layout/orgChart1"/>
    <dgm:cxn modelId="{E65E9401-8399-A04E-A730-DBABEAF510CB}" type="presParOf" srcId="{7EB97978-0089-DB4C-BD4C-11BA1C6D0A91}" destId="{1C8C80B8-13E6-6C48-B93E-6589592E967B}" srcOrd="1" destOrd="0" presId="urn:microsoft.com/office/officeart/2005/8/layout/orgChart1"/>
    <dgm:cxn modelId="{86C2FD0F-0E6B-C440-A264-7999E541FF0F}" type="presParOf" srcId="{7EB97978-0089-DB4C-BD4C-11BA1C6D0A91}" destId="{077BC566-C776-F544-9997-7263999E5C02}" srcOrd="2" destOrd="0" presId="urn:microsoft.com/office/officeart/2005/8/layout/orgChart1"/>
    <dgm:cxn modelId="{CE0EA72F-BE4B-ED4D-B1C5-4B34F9F1166A}" type="presParOf" srcId="{5472090E-3604-6D43-9222-FFF361204EF3}" destId="{D04A473E-A11E-DC4A-A850-D1A210ABAA20}" srcOrd="2" destOrd="0" presId="urn:microsoft.com/office/officeart/2005/8/layout/orgChart1"/>
    <dgm:cxn modelId="{D04D2C4E-039C-8E49-9A53-D74D92AE1B1C}" type="presParOf" srcId="{5472090E-3604-6D43-9222-FFF361204EF3}" destId="{4C13698B-8568-E04B-880F-EAD45B9D2F6D}" srcOrd="3" destOrd="0" presId="urn:microsoft.com/office/officeart/2005/8/layout/orgChart1"/>
    <dgm:cxn modelId="{0BE0B023-34D5-554F-999C-538390E616F7}" type="presParOf" srcId="{4C13698B-8568-E04B-880F-EAD45B9D2F6D}" destId="{A406DADD-D342-E642-9A4B-CB08D061A156}" srcOrd="0" destOrd="0" presId="urn:microsoft.com/office/officeart/2005/8/layout/orgChart1"/>
    <dgm:cxn modelId="{679C23EC-36B7-6943-8743-89822D49362B}" type="presParOf" srcId="{A406DADD-D342-E642-9A4B-CB08D061A156}" destId="{752B9D38-7EA6-144F-964C-1B58FBD19495}" srcOrd="0" destOrd="0" presId="urn:microsoft.com/office/officeart/2005/8/layout/orgChart1"/>
    <dgm:cxn modelId="{5CB74710-02DF-1542-A6AD-9937E3B67503}" type="presParOf" srcId="{A406DADD-D342-E642-9A4B-CB08D061A156}" destId="{44BE5A02-BDCD-EA47-864D-3F6AEB6CCD1C}" srcOrd="1" destOrd="0" presId="urn:microsoft.com/office/officeart/2005/8/layout/orgChart1"/>
    <dgm:cxn modelId="{735D1EB5-EF06-5546-959F-DD43A8123EFB}" type="presParOf" srcId="{4C13698B-8568-E04B-880F-EAD45B9D2F6D}" destId="{D8C6BC96-D508-D840-85A4-B4E4BCD7CE74}" srcOrd="1" destOrd="0" presId="urn:microsoft.com/office/officeart/2005/8/layout/orgChart1"/>
    <dgm:cxn modelId="{58C33046-6660-0E4E-959B-F6B774CCBB82}" type="presParOf" srcId="{4C13698B-8568-E04B-880F-EAD45B9D2F6D}" destId="{61561719-112A-2845-83A1-39715B52A2D6}" srcOrd="2" destOrd="0" presId="urn:microsoft.com/office/officeart/2005/8/layout/orgChart1"/>
    <dgm:cxn modelId="{09660493-22F9-044D-9771-A9906D56C18D}" type="presParOf" srcId="{5472090E-3604-6D43-9222-FFF361204EF3}" destId="{9605FF6E-F4D8-3C43-B475-82156A1735B6}" srcOrd="4" destOrd="0" presId="urn:microsoft.com/office/officeart/2005/8/layout/orgChart1"/>
    <dgm:cxn modelId="{3E83037C-A3A1-FD4E-851A-10E811376EB8}" type="presParOf" srcId="{5472090E-3604-6D43-9222-FFF361204EF3}" destId="{12501C2C-C7CC-3B4D-9CB6-09DD81044544}" srcOrd="5" destOrd="0" presId="urn:microsoft.com/office/officeart/2005/8/layout/orgChart1"/>
    <dgm:cxn modelId="{653B6558-2509-984D-8099-86B785039EA3}" type="presParOf" srcId="{12501C2C-C7CC-3B4D-9CB6-09DD81044544}" destId="{7DE2CAC0-A15A-D04D-9898-912590BD502E}" srcOrd="0" destOrd="0" presId="urn:microsoft.com/office/officeart/2005/8/layout/orgChart1"/>
    <dgm:cxn modelId="{E398E2EB-7FDB-C440-96A6-E77D6D9FDB0C}" type="presParOf" srcId="{7DE2CAC0-A15A-D04D-9898-912590BD502E}" destId="{7F076091-CECD-044A-990D-6E63F5FBA173}" srcOrd="0" destOrd="0" presId="urn:microsoft.com/office/officeart/2005/8/layout/orgChart1"/>
    <dgm:cxn modelId="{691A02BA-EEFC-2A4B-8A5E-DFEF0E79D280}" type="presParOf" srcId="{7DE2CAC0-A15A-D04D-9898-912590BD502E}" destId="{767543AE-1F69-A447-812E-30C2F6402371}" srcOrd="1" destOrd="0" presId="urn:microsoft.com/office/officeart/2005/8/layout/orgChart1"/>
    <dgm:cxn modelId="{BE919A36-E8FB-CE46-BFFC-FA8D0596CB4D}" type="presParOf" srcId="{12501C2C-C7CC-3B4D-9CB6-09DD81044544}" destId="{5DA81886-682D-2D4B-B0F4-A59AA9F2C789}" srcOrd="1" destOrd="0" presId="urn:microsoft.com/office/officeart/2005/8/layout/orgChart1"/>
    <dgm:cxn modelId="{5FEF8BAA-C5C5-1341-9E02-CBA32BB5BE67}" type="presParOf" srcId="{5DA81886-682D-2D4B-B0F4-A59AA9F2C789}" destId="{6D69905B-E666-8A4A-BC2A-9B423E049891}" srcOrd="0" destOrd="0" presId="urn:microsoft.com/office/officeart/2005/8/layout/orgChart1"/>
    <dgm:cxn modelId="{098A81F4-A113-E849-87AF-926BE1882410}" type="presParOf" srcId="{5DA81886-682D-2D4B-B0F4-A59AA9F2C789}" destId="{D0110673-9E74-1B41-ABCC-1ADCD78BFA69}" srcOrd="1" destOrd="0" presId="urn:microsoft.com/office/officeart/2005/8/layout/orgChart1"/>
    <dgm:cxn modelId="{5C5E63D1-ADE5-2F47-99E2-C21FFA8497DD}" type="presParOf" srcId="{D0110673-9E74-1B41-ABCC-1ADCD78BFA69}" destId="{497AC080-6157-4148-B076-6DC14B76BEA4}" srcOrd="0" destOrd="0" presId="urn:microsoft.com/office/officeart/2005/8/layout/orgChart1"/>
    <dgm:cxn modelId="{986BC54F-8F33-ED41-98ED-9D4C40A771D2}" type="presParOf" srcId="{497AC080-6157-4148-B076-6DC14B76BEA4}" destId="{4888B1FB-5814-8642-9FC3-B9384C13D1D6}" srcOrd="0" destOrd="0" presId="urn:microsoft.com/office/officeart/2005/8/layout/orgChart1"/>
    <dgm:cxn modelId="{82F45ABE-136D-0048-8A47-8F6100B2654A}" type="presParOf" srcId="{497AC080-6157-4148-B076-6DC14B76BEA4}" destId="{14B7B898-19A1-A84C-B4BF-804144EC0B99}" srcOrd="1" destOrd="0" presId="urn:microsoft.com/office/officeart/2005/8/layout/orgChart1"/>
    <dgm:cxn modelId="{734E0739-18CF-1144-AF31-99F0D6EAB50B}" type="presParOf" srcId="{D0110673-9E74-1B41-ABCC-1ADCD78BFA69}" destId="{8A4BC21C-E491-234A-B509-E6512ECEE8D1}" srcOrd="1" destOrd="0" presId="urn:microsoft.com/office/officeart/2005/8/layout/orgChart1"/>
    <dgm:cxn modelId="{F8A99907-9556-564C-8FC9-1BB55E1135F4}" type="presParOf" srcId="{D0110673-9E74-1B41-ABCC-1ADCD78BFA69}" destId="{832EF8DF-0E43-3D42-A08C-0D8227A3E48F}" srcOrd="2" destOrd="0" presId="urn:microsoft.com/office/officeart/2005/8/layout/orgChart1"/>
    <dgm:cxn modelId="{34CA9C48-37E4-C046-847A-838F39D297A1}" type="presParOf" srcId="{5DA81886-682D-2D4B-B0F4-A59AA9F2C789}" destId="{C957E08B-2BA7-E644-AC36-908E179C98CE}" srcOrd="2" destOrd="0" presId="urn:microsoft.com/office/officeart/2005/8/layout/orgChart1"/>
    <dgm:cxn modelId="{28CF5FD5-5EDD-B542-A193-DA61DF1FDE5E}" type="presParOf" srcId="{5DA81886-682D-2D4B-B0F4-A59AA9F2C789}" destId="{32FE3DDB-835E-F74C-A7CE-F1855E916C1B}" srcOrd="3" destOrd="0" presId="urn:microsoft.com/office/officeart/2005/8/layout/orgChart1"/>
    <dgm:cxn modelId="{57741145-6E5F-BF46-AFBF-65B7B9DC4A83}" type="presParOf" srcId="{32FE3DDB-835E-F74C-A7CE-F1855E916C1B}" destId="{89326102-50A7-B345-9D6C-3D1E3826B7E8}" srcOrd="0" destOrd="0" presId="urn:microsoft.com/office/officeart/2005/8/layout/orgChart1"/>
    <dgm:cxn modelId="{9CAF937E-BF31-9246-AC5E-AFB3560EA051}" type="presParOf" srcId="{89326102-50A7-B345-9D6C-3D1E3826B7E8}" destId="{B3BEE008-5649-F34B-B2C8-D076D1FD0676}" srcOrd="0" destOrd="0" presId="urn:microsoft.com/office/officeart/2005/8/layout/orgChart1"/>
    <dgm:cxn modelId="{EAD35680-8ED8-E846-8C9A-7007792E5DFE}" type="presParOf" srcId="{89326102-50A7-B345-9D6C-3D1E3826B7E8}" destId="{588C1B21-C992-9D41-83C6-9E0B2DACFB05}" srcOrd="1" destOrd="0" presId="urn:microsoft.com/office/officeart/2005/8/layout/orgChart1"/>
    <dgm:cxn modelId="{E2699EC0-FADE-A849-83FE-58E1981E4472}" type="presParOf" srcId="{32FE3DDB-835E-F74C-A7CE-F1855E916C1B}" destId="{17F105B8-43D8-F841-802B-5B22C44515B1}" srcOrd="1" destOrd="0" presId="urn:microsoft.com/office/officeart/2005/8/layout/orgChart1"/>
    <dgm:cxn modelId="{F9A3CEB0-5A4A-6E44-A554-1E1AE47AD574}" type="presParOf" srcId="{17F105B8-43D8-F841-802B-5B22C44515B1}" destId="{1BFE5931-686C-BB4A-9507-248F1C252BBE}" srcOrd="0" destOrd="0" presId="urn:microsoft.com/office/officeart/2005/8/layout/orgChart1"/>
    <dgm:cxn modelId="{D81EC089-6BC2-324E-A6A4-D03B4178D977}" type="presParOf" srcId="{17F105B8-43D8-F841-802B-5B22C44515B1}" destId="{2F2A9320-BA15-4E4B-A5A2-56318D1ED3AB}" srcOrd="1" destOrd="0" presId="urn:microsoft.com/office/officeart/2005/8/layout/orgChart1"/>
    <dgm:cxn modelId="{0F19095A-0CA7-6740-AE34-6867BC6FABF5}" type="presParOf" srcId="{2F2A9320-BA15-4E4B-A5A2-56318D1ED3AB}" destId="{FFD0547B-6D9B-5C4A-9805-EC836BE160E4}" srcOrd="0" destOrd="0" presId="urn:microsoft.com/office/officeart/2005/8/layout/orgChart1"/>
    <dgm:cxn modelId="{7613E8F4-CF58-2F4D-ACEA-A939DFE84C01}" type="presParOf" srcId="{FFD0547B-6D9B-5C4A-9805-EC836BE160E4}" destId="{DCE06762-ED8A-4149-A56C-5312531FE77C}" srcOrd="0" destOrd="0" presId="urn:microsoft.com/office/officeart/2005/8/layout/orgChart1"/>
    <dgm:cxn modelId="{57052C78-B2BD-0C40-8403-A71E0426EE69}" type="presParOf" srcId="{FFD0547B-6D9B-5C4A-9805-EC836BE160E4}" destId="{3B559B5D-8F41-234C-A802-857C3FBADDBC}" srcOrd="1" destOrd="0" presId="urn:microsoft.com/office/officeart/2005/8/layout/orgChart1"/>
    <dgm:cxn modelId="{70A0575A-AE91-0548-B2F2-999E2D5BEAF6}" type="presParOf" srcId="{2F2A9320-BA15-4E4B-A5A2-56318D1ED3AB}" destId="{79949703-9D62-FA40-94D1-E2F8A2E80409}" srcOrd="1" destOrd="0" presId="urn:microsoft.com/office/officeart/2005/8/layout/orgChart1"/>
    <dgm:cxn modelId="{3748720B-7274-3641-88B3-CE53BD7F8B71}" type="presParOf" srcId="{2F2A9320-BA15-4E4B-A5A2-56318D1ED3AB}" destId="{7BE9DA38-9AA8-914E-A477-CFC0D1EF8F37}" srcOrd="2" destOrd="0" presId="urn:microsoft.com/office/officeart/2005/8/layout/orgChart1"/>
    <dgm:cxn modelId="{7CE2C834-2F6D-BA4D-904B-857D2FAE4658}" type="presParOf" srcId="{17F105B8-43D8-F841-802B-5B22C44515B1}" destId="{FB8445FE-280A-4B4F-B35E-A06079BB744D}" srcOrd="2" destOrd="0" presId="urn:microsoft.com/office/officeart/2005/8/layout/orgChart1"/>
    <dgm:cxn modelId="{E82DE113-8416-884B-B468-DAF202F89EA6}" type="presParOf" srcId="{17F105B8-43D8-F841-802B-5B22C44515B1}" destId="{10CD7EB7-FA1C-A14F-8969-3370DEA4E468}" srcOrd="3" destOrd="0" presId="urn:microsoft.com/office/officeart/2005/8/layout/orgChart1"/>
    <dgm:cxn modelId="{2C1E0A5C-605F-7F46-A275-78611670488E}" type="presParOf" srcId="{10CD7EB7-FA1C-A14F-8969-3370DEA4E468}" destId="{2C85C23A-CBDF-F041-AE84-50BC815CD121}" srcOrd="0" destOrd="0" presId="urn:microsoft.com/office/officeart/2005/8/layout/orgChart1"/>
    <dgm:cxn modelId="{B066E796-B46D-E74E-BA76-EF1F76837559}" type="presParOf" srcId="{2C85C23A-CBDF-F041-AE84-50BC815CD121}" destId="{64BD9A2B-2260-7840-832E-F306AA5F15B7}" srcOrd="0" destOrd="0" presId="urn:microsoft.com/office/officeart/2005/8/layout/orgChart1"/>
    <dgm:cxn modelId="{43B10B26-D880-9E4B-BD7C-EAA5C31337FA}" type="presParOf" srcId="{2C85C23A-CBDF-F041-AE84-50BC815CD121}" destId="{F11ED7AE-2DA3-B44C-9F59-42F398FFA9B0}" srcOrd="1" destOrd="0" presId="urn:microsoft.com/office/officeart/2005/8/layout/orgChart1"/>
    <dgm:cxn modelId="{58D1F5DE-9FA7-5C41-AEA2-C87B7297A0A3}" type="presParOf" srcId="{10CD7EB7-FA1C-A14F-8969-3370DEA4E468}" destId="{169F19FB-A0C7-774E-8610-8647C925D4A1}" srcOrd="1" destOrd="0" presId="urn:microsoft.com/office/officeart/2005/8/layout/orgChart1"/>
    <dgm:cxn modelId="{2E058643-2AEB-974E-AA35-F76FDBE7D66F}" type="presParOf" srcId="{10CD7EB7-FA1C-A14F-8969-3370DEA4E468}" destId="{AEB2A7B3-04DB-784C-90A1-AE294FA9D5E9}" srcOrd="2" destOrd="0" presId="urn:microsoft.com/office/officeart/2005/8/layout/orgChart1"/>
    <dgm:cxn modelId="{08B74462-BD10-4E4F-BA05-AA02FD27DB34}" type="presParOf" srcId="{32FE3DDB-835E-F74C-A7CE-F1855E916C1B}" destId="{F42277CA-69FA-1344-81BA-D571B37FF486}" srcOrd="2" destOrd="0" presId="urn:microsoft.com/office/officeart/2005/8/layout/orgChart1"/>
    <dgm:cxn modelId="{554345E3-C8DA-2644-8044-D32F1EC0428A}" type="presParOf" srcId="{5DA81886-682D-2D4B-B0F4-A59AA9F2C789}" destId="{90ADCAB6-604C-B841-884B-47D358B9F9FD}" srcOrd="4" destOrd="0" presId="urn:microsoft.com/office/officeart/2005/8/layout/orgChart1"/>
    <dgm:cxn modelId="{3D340F3D-76F5-F543-8E4B-7B51913483AA}" type="presParOf" srcId="{5DA81886-682D-2D4B-B0F4-A59AA9F2C789}" destId="{9F7DE758-2B17-3249-9B34-B05310AAEB49}" srcOrd="5" destOrd="0" presId="urn:microsoft.com/office/officeart/2005/8/layout/orgChart1"/>
    <dgm:cxn modelId="{A930D417-14C8-1642-94B7-30A8438AD726}" type="presParOf" srcId="{9F7DE758-2B17-3249-9B34-B05310AAEB49}" destId="{22A781D2-09E4-AF47-A96E-334C44C56359}" srcOrd="0" destOrd="0" presId="urn:microsoft.com/office/officeart/2005/8/layout/orgChart1"/>
    <dgm:cxn modelId="{61D67345-AC75-6B44-B9E0-BECF1E92D30B}" type="presParOf" srcId="{22A781D2-09E4-AF47-A96E-334C44C56359}" destId="{8DCC04F0-F382-5141-A899-854E19B2A83D}" srcOrd="0" destOrd="0" presId="urn:microsoft.com/office/officeart/2005/8/layout/orgChart1"/>
    <dgm:cxn modelId="{384B1D4B-AC3A-D04E-8E3C-6FAC00221BDA}" type="presParOf" srcId="{22A781D2-09E4-AF47-A96E-334C44C56359}" destId="{4A0AABD1-47CF-DC40-B56B-3DA1817E9B82}" srcOrd="1" destOrd="0" presId="urn:microsoft.com/office/officeart/2005/8/layout/orgChart1"/>
    <dgm:cxn modelId="{EB554D29-C990-C547-B26C-7552540B845A}" type="presParOf" srcId="{9F7DE758-2B17-3249-9B34-B05310AAEB49}" destId="{46CA91E2-A2ED-FE4C-850A-FD98551E59D2}" srcOrd="1" destOrd="0" presId="urn:microsoft.com/office/officeart/2005/8/layout/orgChart1"/>
    <dgm:cxn modelId="{48031F89-E714-4949-905B-60039E8665A7}" type="presParOf" srcId="{46CA91E2-A2ED-FE4C-850A-FD98551E59D2}" destId="{453CFBC4-0F35-C64F-BC61-2730524E7064}" srcOrd="0" destOrd="0" presId="urn:microsoft.com/office/officeart/2005/8/layout/orgChart1"/>
    <dgm:cxn modelId="{423E5A93-FBCC-9942-BC78-965F0129D8D8}" type="presParOf" srcId="{46CA91E2-A2ED-FE4C-850A-FD98551E59D2}" destId="{8AD1E38A-9072-E44B-A1A7-A75311D890DB}" srcOrd="1" destOrd="0" presId="urn:microsoft.com/office/officeart/2005/8/layout/orgChart1"/>
    <dgm:cxn modelId="{CD0F3203-B9F3-2649-86C1-C91FF542DBF8}" type="presParOf" srcId="{8AD1E38A-9072-E44B-A1A7-A75311D890DB}" destId="{B8BA1C2E-717B-144E-8F81-F58658F19F07}" srcOrd="0" destOrd="0" presId="urn:microsoft.com/office/officeart/2005/8/layout/orgChart1"/>
    <dgm:cxn modelId="{9C09EAC0-EA39-404F-9BDC-4BF6A0ACDF24}" type="presParOf" srcId="{B8BA1C2E-717B-144E-8F81-F58658F19F07}" destId="{476EF4CB-A904-F84B-B020-CEF8153042EB}" srcOrd="0" destOrd="0" presId="urn:microsoft.com/office/officeart/2005/8/layout/orgChart1"/>
    <dgm:cxn modelId="{378BAB89-BDC6-4C4D-854E-1ED4EC944ACB}" type="presParOf" srcId="{B8BA1C2E-717B-144E-8F81-F58658F19F07}" destId="{F9440F2C-DC1E-984D-97E7-7E99F4BD3993}" srcOrd="1" destOrd="0" presId="urn:microsoft.com/office/officeart/2005/8/layout/orgChart1"/>
    <dgm:cxn modelId="{84EAFC33-B490-324A-8B8B-6B20A558C25C}" type="presParOf" srcId="{8AD1E38A-9072-E44B-A1A7-A75311D890DB}" destId="{69CA9B18-12BF-4D40-9E5F-C108940AFE96}" srcOrd="1" destOrd="0" presId="urn:microsoft.com/office/officeart/2005/8/layout/orgChart1"/>
    <dgm:cxn modelId="{AF35B98F-0E85-2B45-9631-247C1AAB3E76}" type="presParOf" srcId="{8AD1E38A-9072-E44B-A1A7-A75311D890DB}" destId="{CDC3C6DD-5624-4D48-A866-67866E8D3B86}" srcOrd="2" destOrd="0" presId="urn:microsoft.com/office/officeart/2005/8/layout/orgChart1"/>
    <dgm:cxn modelId="{B0BE90F0-96F9-AE46-BDAC-C4AF0EE00164}" type="presParOf" srcId="{46CA91E2-A2ED-FE4C-850A-FD98551E59D2}" destId="{FD2F033D-B5C1-6442-ABB2-48D697619C88}" srcOrd="2" destOrd="0" presId="urn:microsoft.com/office/officeart/2005/8/layout/orgChart1"/>
    <dgm:cxn modelId="{FF715BB4-8BC1-E24F-9514-7557E05135F7}" type="presParOf" srcId="{46CA91E2-A2ED-FE4C-850A-FD98551E59D2}" destId="{A7C01CEA-C5A4-324F-93F0-93010D7876C8}" srcOrd="3" destOrd="0" presId="urn:microsoft.com/office/officeart/2005/8/layout/orgChart1"/>
    <dgm:cxn modelId="{EC5057BF-A426-1C4C-8DD6-C91A786E242C}" type="presParOf" srcId="{A7C01CEA-C5A4-324F-93F0-93010D7876C8}" destId="{4A158731-C396-A54D-9293-A175F9C6BA48}" srcOrd="0" destOrd="0" presId="urn:microsoft.com/office/officeart/2005/8/layout/orgChart1"/>
    <dgm:cxn modelId="{4D4CA8D9-2110-684E-8239-0B363E9B09B2}" type="presParOf" srcId="{4A158731-C396-A54D-9293-A175F9C6BA48}" destId="{FB0D715A-879C-E141-BAF1-63470B50F586}" srcOrd="0" destOrd="0" presId="urn:microsoft.com/office/officeart/2005/8/layout/orgChart1"/>
    <dgm:cxn modelId="{54DF0E5A-0D35-CE49-819F-6AD2CED7A899}" type="presParOf" srcId="{4A158731-C396-A54D-9293-A175F9C6BA48}" destId="{5520C1D9-027F-6F46-99A6-471FFAE0076C}" srcOrd="1" destOrd="0" presId="urn:microsoft.com/office/officeart/2005/8/layout/orgChart1"/>
    <dgm:cxn modelId="{932A69A6-115E-204A-A21C-E86A0569F540}" type="presParOf" srcId="{A7C01CEA-C5A4-324F-93F0-93010D7876C8}" destId="{9D28D0BE-DFC1-2E42-82F3-F82DEE55FAB1}" srcOrd="1" destOrd="0" presId="urn:microsoft.com/office/officeart/2005/8/layout/orgChart1"/>
    <dgm:cxn modelId="{DDFD56B0-C8A3-C640-A9C0-9F5233BB6B65}" type="presParOf" srcId="{A7C01CEA-C5A4-324F-93F0-93010D7876C8}" destId="{FF32EE8C-3F72-F740-B796-BD7AD91DA7B5}" srcOrd="2" destOrd="0" presId="urn:microsoft.com/office/officeart/2005/8/layout/orgChart1"/>
    <dgm:cxn modelId="{33F36ADD-8710-E24A-B16C-236E2BAAFE28}" type="presParOf" srcId="{9F7DE758-2B17-3249-9B34-B05310AAEB49}" destId="{D4211D4D-1270-A74D-8798-357CA880B7B3}" srcOrd="2" destOrd="0" presId="urn:microsoft.com/office/officeart/2005/8/layout/orgChart1"/>
    <dgm:cxn modelId="{AB589C15-ED7F-1A46-B508-43FB1B37D774}" type="presParOf" srcId="{12501C2C-C7CC-3B4D-9CB6-09DD81044544}" destId="{D5D39A5F-946A-B443-A920-55CF8CE94900}" srcOrd="2" destOrd="0" presId="urn:microsoft.com/office/officeart/2005/8/layout/orgChart1"/>
    <dgm:cxn modelId="{F5C80CA8-6933-9145-8C31-B25585F712F8}" type="presParOf" srcId="{552E33CE-B513-114C-9AB7-13F8728F1672}" destId="{9F074F78-DE0A-0144-A786-50520A6CCD21}" srcOrd="2" destOrd="0" presId="urn:microsoft.com/office/officeart/2005/8/layout/orgChart1"/>
    <dgm:cxn modelId="{5F7BDC56-627D-3F4E-9BCF-FFEB9058825F}" type="presParOf" srcId="{65511042-F85D-A54F-B35A-127A2D62F940}" destId="{5AB1C028-0BE5-474C-BAE0-CDA6C7419EC2}" srcOrd="2" destOrd="0" presId="urn:microsoft.com/office/officeart/2005/8/layout/orgChart1"/>
    <dgm:cxn modelId="{269BACB4-783C-4B4E-83DA-7874B528F189}" type="presParOf" srcId="{6000B256-4940-284A-92F3-357B400CBFA0}" destId="{9B35B7EC-9062-CD4A-B818-E7D1857D013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43D27E3-A46A-034F-880D-35EAD774AB7F}" type="doc">
      <dgm:prSet loTypeId="urn:microsoft.com/office/officeart/2008/layout/VerticalCurvedList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AE2A2EF-6F61-904A-B579-9E150E2F849B}">
      <dgm:prSet phldrT="[Text]"/>
      <dgm:spPr>
        <a:solidFill>
          <a:srgbClr val="2A2734"/>
        </a:solidFill>
        <a:ln w="76200">
          <a:solidFill>
            <a:srgbClr val="D4A35F"/>
          </a:solidFill>
        </a:ln>
      </dgm:spPr>
      <dgm:t>
        <a:bodyPr/>
        <a:lstStyle/>
        <a:p>
          <a:r>
            <a:rPr lang="en-US" noProof="0" dirty="0" err="1"/>
            <a:t>Typealias</a:t>
          </a:r>
          <a:r>
            <a:rPr lang="en-US" noProof="0" dirty="0"/>
            <a:t> are not </a:t>
          </a:r>
          <a:r>
            <a:rPr lang="en-US" noProof="0" dirty="0" err="1"/>
            <a:t>KSClassDeclarations</a:t>
          </a:r>
          <a:endParaRPr lang="en-US" noProof="0" dirty="0"/>
        </a:p>
      </dgm:t>
    </dgm:pt>
    <dgm:pt modelId="{95702A20-9C15-D346-B7DF-77949EB94FB3}" type="parTrans" cxnId="{54D48459-EB2D-3242-BA68-CC6D2B21B319}">
      <dgm:prSet/>
      <dgm:spPr/>
      <dgm:t>
        <a:bodyPr/>
        <a:lstStyle/>
        <a:p>
          <a:endParaRPr lang="de-DE"/>
        </a:p>
      </dgm:t>
    </dgm:pt>
    <dgm:pt modelId="{70BFA6B1-A971-EC44-A2EB-933FB7AEFA99}" type="sibTrans" cxnId="{54D48459-EB2D-3242-BA68-CC6D2B21B319}">
      <dgm:prSet/>
      <dgm:spPr/>
      <dgm:t>
        <a:bodyPr/>
        <a:lstStyle/>
        <a:p>
          <a:endParaRPr lang="de-DE"/>
        </a:p>
      </dgm:t>
    </dgm:pt>
    <dgm:pt modelId="{17B02FC1-9C62-0640-88C5-5250410E65C7}">
      <dgm:prSet/>
      <dgm:spPr>
        <a:solidFill>
          <a:srgbClr val="2A2734"/>
        </a:solidFill>
        <a:ln w="76200">
          <a:solidFill>
            <a:srgbClr val="D4A35F"/>
          </a:solidFill>
        </a:ln>
      </dgm:spPr>
      <dgm:t>
        <a:bodyPr/>
        <a:lstStyle/>
        <a:p>
          <a:r>
            <a:rPr lang="en-US" noProof="0" dirty="0"/>
            <a:t>Extension functions can be applied on </a:t>
          </a:r>
          <a:r>
            <a:rPr lang="en-US" noProof="0" dirty="0" err="1"/>
            <a:t>TypeAlias</a:t>
          </a:r>
          <a:endParaRPr lang="en-US" i="1" noProof="0" dirty="0"/>
        </a:p>
      </dgm:t>
    </dgm:pt>
    <dgm:pt modelId="{6532B5B2-7EE8-5A44-9404-932C270ED73F}" type="parTrans" cxnId="{6142529B-3E4F-D642-9A99-C67A66CF1C06}">
      <dgm:prSet/>
      <dgm:spPr/>
      <dgm:t>
        <a:bodyPr/>
        <a:lstStyle/>
        <a:p>
          <a:endParaRPr lang="de-DE"/>
        </a:p>
      </dgm:t>
    </dgm:pt>
    <dgm:pt modelId="{108D3B6A-627C-7C44-A116-AA2AE3BC93A6}" type="sibTrans" cxnId="{6142529B-3E4F-D642-9A99-C67A66CF1C06}">
      <dgm:prSet/>
      <dgm:spPr/>
      <dgm:t>
        <a:bodyPr/>
        <a:lstStyle/>
        <a:p>
          <a:endParaRPr lang="de-DE"/>
        </a:p>
      </dgm:t>
    </dgm:pt>
    <dgm:pt modelId="{C70FDEB7-AF86-AD4B-86EA-7CA1F192EA6D}" type="pres">
      <dgm:prSet presAssocID="{E43D27E3-A46A-034F-880D-35EAD774AB7F}" presName="Name0" presStyleCnt="0">
        <dgm:presLayoutVars>
          <dgm:chMax val="7"/>
          <dgm:chPref val="7"/>
          <dgm:dir/>
        </dgm:presLayoutVars>
      </dgm:prSet>
      <dgm:spPr/>
    </dgm:pt>
    <dgm:pt modelId="{DFC1317D-2B2E-7445-BAC0-90C26EABB215}" type="pres">
      <dgm:prSet presAssocID="{E43D27E3-A46A-034F-880D-35EAD774AB7F}" presName="Name1" presStyleCnt="0"/>
      <dgm:spPr/>
    </dgm:pt>
    <dgm:pt modelId="{DF0C392F-1990-4A44-B1A6-09158348FB3C}" type="pres">
      <dgm:prSet presAssocID="{E43D27E3-A46A-034F-880D-35EAD774AB7F}" presName="cycle" presStyleCnt="0"/>
      <dgm:spPr/>
    </dgm:pt>
    <dgm:pt modelId="{279BB529-5273-D249-87CA-1FCD0551B1D3}" type="pres">
      <dgm:prSet presAssocID="{E43D27E3-A46A-034F-880D-35EAD774AB7F}" presName="srcNode" presStyleLbl="node1" presStyleIdx="0" presStyleCnt="2"/>
      <dgm:spPr/>
    </dgm:pt>
    <dgm:pt modelId="{52D5E860-F6BB-0F42-ACBB-46881E7146CC}" type="pres">
      <dgm:prSet presAssocID="{E43D27E3-A46A-034F-880D-35EAD774AB7F}" presName="conn" presStyleLbl="parChTrans1D2" presStyleIdx="0" presStyleCnt="1"/>
      <dgm:spPr/>
    </dgm:pt>
    <dgm:pt modelId="{63B59729-0EC3-9F48-8777-DECD9548FA0B}" type="pres">
      <dgm:prSet presAssocID="{E43D27E3-A46A-034F-880D-35EAD774AB7F}" presName="extraNode" presStyleLbl="node1" presStyleIdx="0" presStyleCnt="2"/>
      <dgm:spPr/>
    </dgm:pt>
    <dgm:pt modelId="{1D3D3E38-6251-2B40-8223-897F60ABD3F4}" type="pres">
      <dgm:prSet presAssocID="{E43D27E3-A46A-034F-880D-35EAD774AB7F}" presName="dstNode" presStyleLbl="node1" presStyleIdx="0" presStyleCnt="2"/>
      <dgm:spPr/>
    </dgm:pt>
    <dgm:pt modelId="{D37AAA6C-E176-EF49-9B3D-D0869F18B1E8}" type="pres">
      <dgm:prSet presAssocID="{BAE2A2EF-6F61-904A-B579-9E150E2F849B}" presName="text_1" presStyleLbl="node1" presStyleIdx="0" presStyleCnt="2">
        <dgm:presLayoutVars>
          <dgm:bulletEnabled val="1"/>
        </dgm:presLayoutVars>
      </dgm:prSet>
      <dgm:spPr/>
    </dgm:pt>
    <dgm:pt modelId="{2021A1FE-BD07-5843-AE3F-982FF95863D1}" type="pres">
      <dgm:prSet presAssocID="{BAE2A2EF-6F61-904A-B579-9E150E2F849B}" presName="accent_1" presStyleCnt="0"/>
      <dgm:spPr/>
    </dgm:pt>
    <dgm:pt modelId="{134A69AE-C1EF-764D-B0C5-47CB5F1DC92E}" type="pres">
      <dgm:prSet presAssocID="{BAE2A2EF-6F61-904A-B579-9E150E2F849B}" presName="accentRepeatNode" presStyleLbl="solidFgAcc1" presStyleIdx="0" presStyleCnt="2" custScaleX="79724" custScaleY="79724"/>
      <dgm:spPr/>
    </dgm:pt>
    <dgm:pt modelId="{1D81E181-1C97-1C4E-A9D6-D3CBF6AAAD38}" type="pres">
      <dgm:prSet presAssocID="{17B02FC1-9C62-0640-88C5-5250410E65C7}" presName="text_2" presStyleLbl="node1" presStyleIdx="1" presStyleCnt="2">
        <dgm:presLayoutVars>
          <dgm:bulletEnabled val="1"/>
        </dgm:presLayoutVars>
      </dgm:prSet>
      <dgm:spPr/>
    </dgm:pt>
    <dgm:pt modelId="{4FE8F223-D67A-6344-956A-DA6F03E3FB2B}" type="pres">
      <dgm:prSet presAssocID="{17B02FC1-9C62-0640-88C5-5250410E65C7}" presName="accent_2" presStyleCnt="0"/>
      <dgm:spPr/>
    </dgm:pt>
    <dgm:pt modelId="{F86E6602-C345-8041-8175-2D8BE062CD20}" type="pres">
      <dgm:prSet presAssocID="{17B02FC1-9C62-0640-88C5-5250410E65C7}" presName="accentRepeatNode" presStyleLbl="solidFgAcc1" presStyleIdx="1" presStyleCnt="2" custScaleX="79724" custScaleY="79724"/>
      <dgm:spPr/>
    </dgm:pt>
  </dgm:ptLst>
  <dgm:cxnLst>
    <dgm:cxn modelId="{35C4AC0E-AC4D-A343-AF22-5326FC0B5B59}" type="presOf" srcId="{70BFA6B1-A971-EC44-A2EB-933FB7AEFA99}" destId="{52D5E860-F6BB-0F42-ACBB-46881E7146CC}" srcOrd="0" destOrd="0" presId="urn:microsoft.com/office/officeart/2008/layout/VerticalCurvedList"/>
    <dgm:cxn modelId="{54D48459-EB2D-3242-BA68-CC6D2B21B319}" srcId="{E43D27E3-A46A-034F-880D-35EAD774AB7F}" destId="{BAE2A2EF-6F61-904A-B579-9E150E2F849B}" srcOrd="0" destOrd="0" parTransId="{95702A20-9C15-D346-B7DF-77949EB94FB3}" sibTransId="{70BFA6B1-A971-EC44-A2EB-933FB7AEFA99}"/>
    <dgm:cxn modelId="{B478475B-BD90-6048-A30A-18AB1E2202AE}" type="presOf" srcId="{E43D27E3-A46A-034F-880D-35EAD774AB7F}" destId="{C70FDEB7-AF86-AD4B-86EA-7CA1F192EA6D}" srcOrd="0" destOrd="0" presId="urn:microsoft.com/office/officeart/2008/layout/VerticalCurvedList"/>
    <dgm:cxn modelId="{FD17EE8B-8FAE-1346-A7E9-0625CC1FCF6F}" type="presOf" srcId="{17B02FC1-9C62-0640-88C5-5250410E65C7}" destId="{1D81E181-1C97-1C4E-A9D6-D3CBF6AAAD38}" srcOrd="0" destOrd="0" presId="urn:microsoft.com/office/officeart/2008/layout/VerticalCurvedList"/>
    <dgm:cxn modelId="{6142529B-3E4F-D642-9A99-C67A66CF1C06}" srcId="{E43D27E3-A46A-034F-880D-35EAD774AB7F}" destId="{17B02FC1-9C62-0640-88C5-5250410E65C7}" srcOrd="1" destOrd="0" parTransId="{6532B5B2-7EE8-5A44-9404-932C270ED73F}" sibTransId="{108D3B6A-627C-7C44-A116-AA2AE3BC93A6}"/>
    <dgm:cxn modelId="{522887BD-BCF9-C542-8EE6-5D3C700677B2}" type="presOf" srcId="{BAE2A2EF-6F61-904A-B579-9E150E2F849B}" destId="{D37AAA6C-E176-EF49-9B3D-D0869F18B1E8}" srcOrd="0" destOrd="0" presId="urn:microsoft.com/office/officeart/2008/layout/VerticalCurvedList"/>
    <dgm:cxn modelId="{4944A7CE-3201-EA45-9F58-89365F3F4FB9}" type="presParOf" srcId="{C70FDEB7-AF86-AD4B-86EA-7CA1F192EA6D}" destId="{DFC1317D-2B2E-7445-BAC0-90C26EABB215}" srcOrd="0" destOrd="0" presId="urn:microsoft.com/office/officeart/2008/layout/VerticalCurvedList"/>
    <dgm:cxn modelId="{1057DFA9-54E7-0F49-9797-26C649DFC6C8}" type="presParOf" srcId="{DFC1317D-2B2E-7445-BAC0-90C26EABB215}" destId="{DF0C392F-1990-4A44-B1A6-09158348FB3C}" srcOrd="0" destOrd="0" presId="urn:microsoft.com/office/officeart/2008/layout/VerticalCurvedList"/>
    <dgm:cxn modelId="{658B17C6-36D3-D742-953F-3A4EEC58A88E}" type="presParOf" srcId="{DF0C392F-1990-4A44-B1A6-09158348FB3C}" destId="{279BB529-5273-D249-87CA-1FCD0551B1D3}" srcOrd="0" destOrd="0" presId="urn:microsoft.com/office/officeart/2008/layout/VerticalCurvedList"/>
    <dgm:cxn modelId="{3A0C215E-E304-C142-9FFE-259B76A36590}" type="presParOf" srcId="{DF0C392F-1990-4A44-B1A6-09158348FB3C}" destId="{52D5E860-F6BB-0F42-ACBB-46881E7146CC}" srcOrd="1" destOrd="0" presId="urn:microsoft.com/office/officeart/2008/layout/VerticalCurvedList"/>
    <dgm:cxn modelId="{E3359E6B-64C8-A240-90B9-419F970D6CFB}" type="presParOf" srcId="{DF0C392F-1990-4A44-B1A6-09158348FB3C}" destId="{63B59729-0EC3-9F48-8777-DECD9548FA0B}" srcOrd="2" destOrd="0" presId="urn:microsoft.com/office/officeart/2008/layout/VerticalCurvedList"/>
    <dgm:cxn modelId="{FCCE4389-7680-A94B-9272-72B95EEC7876}" type="presParOf" srcId="{DF0C392F-1990-4A44-B1A6-09158348FB3C}" destId="{1D3D3E38-6251-2B40-8223-897F60ABD3F4}" srcOrd="3" destOrd="0" presId="urn:microsoft.com/office/officeart/2008/layout/VerticalCurvedList"/>
    <dgm:cxn modelId="{E3844510-2B3A-5443-BCD9-C7D071D9A021}" type="presParOf" srcId="{DFC1317D-2B2E-7445-BAC0-90C26EABB215}" destId="{D37AAA6C-E176-EF49-9B3D-D0869F18B1E8}" srcOrd="1" destOrd="0" presId="urn:microsoft.com/office/officeart/2008/layout/VerticalCurvedList"/>
    <dgm:cxn modelId="{FEBDF90E-F361-614A-A256-120DAFA3DEBC}" type="presParOf" srcId="{DFC1317D-2B2E-7445-BAC0-90C26EABB215}" destId="{2021A1FE-BD07-5843-AE3F-982FF95863D1}" srcOrd="2" destOrd="0" presId="urn:microsoft.com/office/officeart/2008/layout/VerticalCurvedList"/>
    <dgm:cxn modelId="{6B186A4F-7DBD-DE45-AD3B-B521DB6F6354}" type="presParOf" srcId="{2021A1FE-BD07-5843-AE3F-982FF95863D1}" destId="{134A69AE-C1EF-764D-B0C5-47CB5F1DC92E}" srcOrd="0" destOrd="0" presId="urn:microsoft.com/office/officeart/2008/layout/VerticalCurvedList"/>
    <dgm:cxn modelId="{A21530FA-C6EA-944E-BF88-891F9B9C5E55}" type="presParOf" srcId="{DFC1317D-2B2E-7445-BAC0-90C26EABB215}" destId="{1D81E181-1C97-1C4E-A9D6-D3CBF6AAAD38}" srcOrd="3" destOrd="0" presId="urn:microsoft.com/office/officeart/2008/layout/VerticalCurvedList"/>
    <dgm:cxn modelId="{F26CB5B1-288D-6C4B-B135-3145F86F7F04}" type="presParOf" srcId="{DFC1317D-2B2E-7445-BAC0-90C26EABB215}" destId="{4FE8F223-D67A-6344-956A-DA6F03E3FB2B}" srcOrd="4" destOrd="0" presId="urn:microsoft.com/office/officeart/2008/layout/VerticalCurvedList"/>
    <dgm:cxn modelId="{A3249F5E-E113-D94C-BBF6-F0D62103024B}" type="presParOf" srcId="{4FE8F223-D67A-6344-956A-DA6F03E3FB2B}" destId="{F86E6602-C345-8041-8175-2D8BE062CD20}" srcOrd="0" destOrd="0" presId="urn:microsoft.com/office/officeart/2008/layout/VerticalCurv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43D27E3-A46A-034F-880D-35EAD774AB7F}" type="doc">
      <dgm:prSet loTypeId="urn:microsoft.com/office/officeart/2008/layout/VerticalCurvedList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AE2A2EF-6F61-904A-B579-9E150E2F849B}">
      <dgm:prSet phldrT="[Text]"/>
      <dgm:spPr>
        <a:solidFill>
          <a:srgbClr val="2A2734"/>
        </a:solidFill>
        <a:ln w="76200">
          <a:solidFill>
            <a:srgbClr val="D4A35F"/>
          </a:solidFill>
        </a:ln>
      </dgm:spPr>
      <dgm:t>
        <a:bodyPr/>
        <a:lstStyle/>
        <a:p>
          <a:r>
            <a:rPr lang="en-US" noProof="0" dirty="0"/>
            <a:t>To find the functions that are provided by a parent interface, the modifier can be checked</a:t>
          </a:r>
        </a:p>
      </dgm:t>
    </dgm:pt>
    <dgm:pt modelId="{95702A20-9C15-D346-B7DF-77949EB94FB3}" type="parTrans" cxnId="{54D48459-EB2D-3242-BA68-CC6D2B21B319}">
      <dgm:prSet/>
      <dgm:spPr/>
      <dgm:t>
        <a:bodyPr/>
        <a:lstStyle/>
        <a:p>
          <a:endParaRPr lang="de-DE"/>
        </a:p>
      </dgm:t>
    </dgm:pt>
    <dgm:pt modelId="{70BFA6B1-A971-EC44-A2EB-933FB7AEFA99}" type="sibTrans" cxnId="{54D48459-EB2D-3242-BA68-CC6D2B21B319}">
      <dgm:prSet/>
      <dgm:spPr/>
      <dgm:t>
        <a:bodyPr/>
        <a:lstStyle/>
        <a:p>
          <a:endParaRPr lang="de-DE"/>
        </a:p>
      </dgm:t>
    </dgm:pt>
    <dgm:pt modelId="{17B02FC1-9C62-0640-88C5-5250410E65C7}">
      <dgm:prSet/>
      <dgm:spPr>
        <a:solidFill>
          <a:srgbClr val="2A2734"/>
        </a:solidFill>
        <a:ln w="76200">
          <a:solidFill>
            <a:srgbClr val="D4A35F"/>
          </a:solidFill>
        </a:ln>
      </dgm:spPr>
      <dgm:t>
        <a:bodyPr/>
        <a:lstStyle/>
        <a:p>
          <a:r>
            <a:rPr lang="en-US" noProof="0" dirty="0"/>
            <a:t>If the parent is an abstract class, the override modifier might not be present</a:t>
          </a:r>
          <a:endParaRPr lang="en-US" i="1" noProof="0" dirty="0"/>
        </a:p>
      </dgm:t>
    </dgm:pt>
    <dgm:pt modelId="{6532B5B2-7EE8-5A44-9404-932C270ED73F}" type="parTrans" cxnId="{6142529B-3E4F-D642-9A99-C67A66CF1C06}">
      <dgm:prSet/>
      <dgm:spPr/>
      <dgm:t>
        <a:bodyPr/>
        <a:lstStyle/>
        <a:p>
          <a:endParaRPr lang="de-DE"/>
        </a:p>
      </dgm:t>
    </dgm:pt>
    <dgm:pt modelId="{108D3B6A-627C-7C44-A116-AA2AE3BC93A6}" type="sibTrans" cxnId="{6142529B-3E4F-D642-9A99-C67A66CF1C06}">
      <dgm:prSet/>
      <dgm:spPr/>
      <dgm:t>
        <a:bodyPr/>
        <a:lstStyle/>
        <a:p>
          <a:endParaRPr lang="de-DE"/>
        </a:p>
      </dgm:t>
    </dgm:pt>
    <dgm:pt modelId="{C70FDEB7-AF86-AD4B-86EA-7CA1F192EA6D}" type="pres">
      <dgm:prSet presAssocID="{E43D27E3-A46A-034F-880D-35EAD774AB7F}" presName="Name0" presStyleCnt="0">
        <dgm:presLayoutVars>
          <dgm:chMax val="7"/>
          <dgm:chPref val="7"/>
          <dgm:dir/>
        </dgm:presLayoutVars>
      </dgm:prSet>
      <dgm:spPr/>
    </dgm:pt>
    <dgm:pt modelId="{DFC1317D-2B2E-7445-BAC0-90C26EABB215}" type="pres">
      <dgm:prSet presAssocID="{E43D27E3-A46A-034F-880D-35EAD774AB7F}" presName="Name1" presStyleCnt="0"/>
      <dgm:spPr/>
    </dgm:pt>
    <dgm:pt modelId="{DF0C392F-1990-4A44-B1A6-09158348FB3C}" type="pres">
      <dgm:prSet presAssocID="{E43D27E3-A46A-034F-880D-35EAD774AB7F}" presName="cycle" presStyleCnt="0"/>
      <dgm:spPr/>
    </dgm:pt>
    <dgm:pt modelId="{279BB529-5273-D249-87CA-1FCD0551B1D3}" type="pres">
      <dgm:prSet presAssocID="{E43D27E3-A46A-034F-880D-35EAD774AB7F}" presName="srcNode" presStyleLbl="node1" presStyleIdx="0" presStyleCnt="2"/>
      <dgm:spPr/>
    </dgm:pt>
    <dgm:pt modelId="{52D5E860-F6BB-0F42-ACBB-46881E7146CC}" type="pres">
      <dgm:prSet presAssocID="{E43D27E3-A46A-034F-880D-35EAD774AB7F}" presName="conn" presStyleLbl="parChTrans1D2" presStyleIdx="0" presStyleCnt="1"/>
      <dgm:spPr/>
    </dgm:pt>
    <dgm:pt modelId="{63B59729-0EC3-9F48-8777-DECD9548FA0B}" type="pres">
      <dgm:prSet presAssocID="{E43D27E3-A46A-034F-880D-35EAD774AB7F}" presName="extraNode" presStyleLbl="node1" presStyleIdx="0" presStyleCnt="2"/>
      <dgm:spPr/>
    </dgm:pt>
    <dgm:pt modelId="{1D3D3E38-6251-2B40-8223-897F60ABD3F4}" type="pres">
      <dgm:prSet presAssocID="{E43D27E3-A46A-034F-880D-35EAD774AB7F}" presName="dstNode" presStyleLbl="node1" presStyleIdx="0" presStyleCnt="2"/>
      <dgm:spPr/>
    </dgm:pt>
    <dgm:pt modelId="{D37AAA6C-E176-EF49-9B3D-D0869F18B1E8}" type="pres">
      <dgm:prSet presAssocID="{BAE2A2EF-6F61-904A-B579-9E150E2F849B}" presName="text_1" presStyleLbl="node1" presStyleIdx="0" presStyleCnt="2">
        <dgm:presLayoutVars>
          <dgm:bulletEnabled val="1"/>
        </dgm:presLayoutVars>
      </dgm:prSet>
      <dgm:spPr/>
    </dgm:pt>
    <dgm:pt modelId="{2021A1FE-BD07-5843-AE3F-982FF95863D1}" type="pres">
      <dgm:prSet presAssocID="{BAE2A2EF-6F61-904A-B579-9E150E2F849B}" presName="accent_1" presStyleCnt="0"/>
      <dgm:spPr/>
    </dgm:pt>
    <dgm:pt modelId="{134A69AE-C1EF-764D-B0C5-47CB5F1DC92E}" type="pres">
      <dgm:prSet presAssocID="{BAE2A2EF-6F61-904A-B579-9E150E2F849B}" presName="accentRepeatNode" presStyleLbl="solidFgAcc1" presStyleIdx="0" presStyleCnt="2" custScaleX="79724" custScaleY="79724"/>
      <dgm:spPr/>
    </dgm:pt>
    <dgm:pt modelId="{1D81E181-1C97-1C4E-A9D6-D3CBF6AAAD38}" type="pres">
      <dgm:prSet presAssocID="{17B02FC1-9C62-0640-88C5-5250410E65C7}" presName="text_2" presStyleLbl="node1" presStyleIdx="1" presStyleCnt="2">
        <dgm:presLayoutVars>
          <dgm:bulletEnabled val="1"/>
        </dgm:presLayoutVars>
      </dgm:prSet>
      <dgm:spPr/>
    </dgm:pt>
    <dgm:pt modelId="{4FE8F223-D67A-6344-956A-DA6F03E3FB2B}" type="pres">
      <dgm:prSet presAssocID="{17B02FC1-9C62-0640-88C5-5250410E65C7}" presName="accent_2" presStyleCnt="0"/>
      <dgm:spPr/>
    </dgm:pt>
    <dgm:pt modelId="{F86E6602-C345-8041-8175-2D8BE062CD20}" type="pres">
      <dgm:prSet presAssocID="{17B02FC1-9C62-0640-88C5-5250410E65C7}" presName="accentRepeatNode" presStyleLbl="solidFgAcc1" presStyleIdx="1" presStyleCnt="2" custScaleX="79724" custScaleY="79724"/>
      <dgm:spPr/>
    </dgm:pt>
  </dgm:ptLst>
  <dgm:cxnLst>
    <dgm:cxn modelId="{35C4AC0E-AC4D-A343-AF22-5326FC0B5B59}" type="presOf" srcId="{70BFA6B1-A971-EC44-A2EB-933FB7AEFA99}" destId="{52D5E860-F6BB-0F42-ACBB-46881E7146CC}" srcOrd="0" destOrd="0" presId="urn:microsoft.com/office/officeart/2008/layout/VerticalCurvedList"/>
    <dgm:cxn modelId="{54D48459-EB2D-3242-BA68-CC6D2B21B319}" srcId="{E43D27E3-A46A-034F-880D-35EAD774AB7F}" destId="{BAE2A2EF-6F61-904A-B579-9E150E2F849B}" srcOrd="0" destOrd="0" parTransId="{95702A20-9C15-D346-B7DF-77949EB94FB3}" sibTransId="{70BFA6B1-A971-EC44-A2EB-933FB7AEFA99}"/>
    <dgm:cxn modelId="{B478475B-BD90-6048-A30A-18AB1E2202AE}" type="presOf" srcId="{E43D27E3-A46A-034F-880D-35EAD774AB7F}" destId="{C70FDEB7-AF86-AD4B-86EA-7CA1F192EA6D}" srcOrd="0" destOrd="0" presId="urn:microsoft.com/office/officeart/2008/layout/VerticalCurvedList"/>
    <dgm:cxn modelId="{FD17EE8B-8FAE-1346-A7E9-0625CC1FCF6F}" type="presOf" srcId="{17B02FC1-9C62-0640-88C5-5250410E65C7}" destId="{1D81E181-1C97-1C4E-A9D6-D3CBF6AAAD38}" srcOrd="0" destOrd="0" presId="urn:microsoft.com/office/officeart/2008/layout/VerticalCurvedList"/>
    <dgm:cxn modelId="{6142529B-3E4F-D642-9A99-C67A66CF1C06}" srcId="{E43D27E3-A46A-034F-880D-35EAD774AB7F}" destId="{17B02FC1-9C62-0640-88C5-5250410E65C7}" srcOrd="1" destOrd="0" parTransId="{6532B5B2-7EE8-5A44-9404-932C270ED73F}" sibTransId="{108D3B6A-627C-7C44-A116-AA2AE3BC93A6}"/>
    <dgm:cxn modelId="{522887BD-BCF9-C542-8EE6-5D3C700677B2}" type="presOf" srcId="{BAE2A2EF-6F61-904A-B579-9E150E2F849B}" destId="{D37AAA6C-E176-EF49-9B3D-D0869F18B1E8}" srcOrd="0" destOrd="0" presId="urn:microsoft.com/office/officeart/2008/layout/VerticalCurvedList"/>
    <dgm:cxn modelId="{4944A7CE-3201-EA45-9F58-89365F3F4FB9}" type="presParOf" srcId="{C70FDEB7-AF86-AD4B-86EA-7CA1F192EA6D}" destId="{DFC1317D-2B2E-7445-BAC0-90C26EABB215}" srcOrd="0" destOrd="0" presId="urn:microsoft.com/office/officeart/2008/layout/VerticalCurvedList"/>
    <dgm:cxn modelId="{1057DFA9-54E7-0F49-9797-26C649DFC6C8}" type="presParOf" srcId="{DFC1317D-2B2E-7445-BAC0-90C26EABB215}" destId="{DF0C392F-1990-4A44-B1A6-09158348FB3C}" srcOrd="0" destOrd="0" presId="urn:microsoft.com/office/officeart/2008/layout/VerticalCurvedList"/>
    <dgm:cxn modelId="{658B17C6-36D3-D742-953F-3A4EEC58A88E}" type="presParOf" srcId="{DF0C392F-1990-4A44-B1A6-09158348FB3C}" destId="{279BB529-5273-D249-87CA-1FCD0551B1D3}" srcOrd="0" destOrd="0" presId="urn:microsoft.com/office/officeart/2008/layout/VerticalCurvedList"/>
    <dgm:cxn modelId="{3A0C215E-E304-C142-9FFE-259B76A36590}" type="presParOf" srcId="{DF0C392F-1990-4A44-B1A6-09158348FB3C}" destId="{52D5E860-F6BB-0F42-ACBB-46881E7146CC}" srcOrd="1" destOrd="0" presId="urn:microsoft.com/office/officeart/2008/layout/VerticalCurvedList"/>
    <dgm:cxn modelId="{E3359E6B-64C8-A240-90B9-419F970D6CFB}" type="presParOf" srcId="{DF0C392F-1990-4A44-B1A6-09158348FB3C}" destId="{63B59729-0EC3-9F48-8777-DECD9548FA0B}" srcOrd="2" destOrd="0" presId="urn:microsoft.com/office/officeart/2008/layout/VerticalCurvedList"/>
    <dgm:cxn modelId="{FCCE4389-7680-A94B-9272-72B95EEC7876}" type="presParOf" srcId="{DF0C392F-1990-4A44-B1A6-09158348FB3C}" destId="{1D3D3E38-6251-2B40-8223-897F60ABD3F4}" srcOrd="3" destOrd="0" presId="urn:microsoft.com/office/officeart/2008/layout/VerticalCurvedList"/>
    <dgm:cxn modelId="{E3844510-2B3A-5443-BCD9-C7D071D9A021}" type="presParOf" srcId="{DFC1317D-2B2E-7445-BAC0-90C26EABB215}" destId="{D37AAA6C-E176-EF49-9B3D-D0869F18B1E8}" srcOrd="1" destOrd="0" presId="urn:microsoft.com/office/officeart/2008/layout/VerticalCurvedList"/>
    <dgm:cxn modelId="{FEBDF90E-F361-614A-A256-120DAFA3DEBC}" type="presParOf" srcId="{DFC1317D-2B2E-7445-BAC0-90C26EABB215}" destId="{2021A1FE-BD07-5843-AE3F-982FF95863D1}" srcOrd="2" destOrd="0" presId="urn:microsoft.com/office/officeart/2008/layout/VerticalCurvedList"/>
    <dgm:cxn modelId="{6B186A4F-7DBD-DE45-AD3B-B521DB6F6354}" type="presParOf" srcId="{2021A1FE-BD07-5843-AE3F-982FF95863D1}" destId="{134A69AE-C1EF-764D-B0C5-47CB5F1DC92E}" srcOrd="0" destOrd="0" presId="urn:microsoft.com/office/officeart/2008/layout/VerticalCurvedList"/>
    <dgm:cxn modelId="{A21530FA-C6EA-944E-BF88-891F9B9C5E55}" type="presParOf" srcId="{DFC1317D-2B2E-7445-BAC0-90C26EABB215}" destId="{1D81E181-1C97-1C4E-A9D6-D3CBF6AAAD38}" srcOrd="3" destOrd="0" presId="urn:microsoft.com/office/officeart/2008/layout/VerticalCurvedList"/>
    <dgm:cxn modelId="{F26CB5B1-288D-6C4B-B135-3145F86F7F04}" type="presParOf" srcId="{DFC1317D-2B2E-7445-BAC0-90C26EABB215}" destId="{4FE8F223-D67A-6344-956A-DA6F03E3FB2B}" srcOrd="4" destOrd="0" presId="urn:microsoft.com/office/officeart/2008/layout/VerticalCurvedList"/>
    <dgm:cxn modelId="{A3249F5E-E113-D94C-BBF6-F0D62103024B}" type="presParOf" srcId="{4FE8F223-D67A-6344-956A-DA6F03E3FB2B}" destId="{F86E6602-C345-8041-8175-2D8BE062CD20}" srcOrd="0" destOrd="0" presId="urn:microsoft.com/office/officeart/2008/layout/VerticalCurv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43D27E3-A46A-034F-880D-35EAD774AB7F}" type="doc">
      <dgm:prSet loTypeId="urn:microsoft.com/office/officeart/2008/layout/VerticalCurvedList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AE2A2EF-6F61-904A-B579-9E150E2F849B}">
      <dgm:prSet phldrT="[Text]"/>
      <dgm:spPr>
        <a:solidFill>
          <a:srgbClr val="2A2734"/>
        </a:solidFill>
        <a:ln w="76200">
          <a:solidFill>
            <a:srgbClr val="D4A35F"/>
          </a:solidFill>
        </a:ln>
      </dgm:spPr>
      <dgm:t>
        <a:bodyPr/>
        <a:lstStyle/>
        <a:p>
          <a:r>
            <a:rPr lang="en-US" noProof="0" dirty="0"/>
            <a:t>To find the functions that are provided by a parent class, the full qualified name can be compared</a:t>
          </a:r>
        </a:p>
      </dgm:t>
    </dgm:pt>
    <dgm:pt modelId="{95702A20-9C15-D346-B7DF-77949EB94FB3}" type="parTrans" cxnId="{54D48459-EB2D-3242-BA68-CC6D2B21B319}">
      <dgm:prSet/>
      <dgm:spPr/>
      <dgm:t>
        <a:bodyPr/>
        <a:lstStyle/>
        <a:p>
          <a:endParaRPr lang="de-DE"/>
        </a:p>
      </dgm:t>
    </dgm:pt>
    <dgm:pt modelId="{70BFA6B1-A971-EC44-A2EB-933FB7AEFA99}" type="sibTrans" cxnId="{54D48459-EB2D-3242-BA68-CC6D2B21B319}">
      <dgm:prSet/>
      <dgm:spPr/>
      <dgm:t>
        <a:bodyPr/>
        <a:lstStyle/>
        <a:p>
          <a:endParaRPr lang="de-DE"/>
        </a:p>
      </dgm:t>
    </dgm:pt>
    <dgm:pt modelId="{C70FDEB7-AF86-AD4B-86EA-7CA1F192EA6D}" type="pres">
      <dgm:prSet presAssocID="{E43D27E3-A46A-034F-880D-35EAD774AB7F}" presName="Name0" presStyleCnt="0">
        <dgm:presLayoutVars>
          <dgm:chMax val="7"/>
          <dgm:chPref val="7"/>
          <dgm:dir/>
        </dgm:presLayoutVars>
      </dgm:prSet>
      <dgm:spPr/>
    </dgm:pt>
    <dgm:pt modelId="{DFC1317D-2B2E-7445-BAC0-90C26EABB215}" type="pres">
      <dgm:prSet presAssocID="{E43D27E3-A46A-034F-880D-35EAD774AB7F}" presName="Name1" presStyleCnt="0"/>
      <dgm:spPr/>
    </dgm:pt>
    <dgm:pt modelId="{DF0C392F-1990-4A44-B1A6-09158348FB3C}" type="pres">
      <dgm:prSet presAssocID="{E43D27E3-A46A-034F-880D-35EAD774AB7F}" presName="cycle" presStyleCnt="0"/>
      <dgm:spPr/>
    </dgm:pt>
    <dgm:pt modelId="{279BB529-5273-D249-87CA-1FCD0551B1D3}" type="pres">
      <dgm:prSet presAssocID="{E43D27E3-A46A-034F-880D-35EAD774AB7F}" presName="srcNode" presStyleLbl="node1" presStyleIdx="0" presStyleCnt="1"/>
      <dgm:spPr/>
    </dgm:pt>
    <dgm:pt modelId="{52D5E860-F6BB-0F42-ACBB-46881E7146CC}" type="pres">
      <dgm:prSet presAssocID="{E43D27E3-A46A-034F-880D-35EAD774AB7F}" presName="conn" presStyleLbl="parChTrans1D2" presStyleIdx="0" presStyleCnt="1"/>
      <dgm:spPr/>
    </dgm:pt>
    <dgm:pt modelId="{63B59729-0EC3-9F48-8777-DECD9548FA0B}" type="pres">
      <dgm:prSet presAssocID="{E43D27E3-A46A-034F-880D-35EAD774AB7F}" presName="extraNode" presStyleLbl="node1" presStyleIdx="0" presStyleCnt="1"/>
      <dgm:spPr/>
    </dgm:pt>
    <dgm:pt modelId="{1D3D3E38-6251-2B40-8223-897F60ABD3F4}" type="pres">
      <dgm:prSet presAssocID="{E43D27E3-A46A-034F-880D-35EAD774AB7F}" presName="dstNode" presStyleLbl="node1" presStyleIdx="0" presStyleCnt="1"/>
      <dgm:spPr/>
    </dgm:pt>
    <dgm:pt modelId="{D37AAA6C-E176-EF49-9B3D-D0869F18B1E8}" type="pres">
      <dgm:prSet presAssocID="{BAE2A2EF-6F61-904A-B579-9E150E2F849B}" presName="text_1" presStyleLbl="node1" presStyleIdx="0" presStyleCnt="1">
        <dgm:presLayoutVars>
          <dgm:bulletEnabled val="1"/>
        </dgm:presLayoutVars>
      </dgm:prSet>
      <dgm:spPr/>
    </dgm:pt>
    <dgm:pt modelId="{2021A1FE-BD07-5843-AE3F-982FF95863D1}" type="pres">
      <dgm:prSet presAssocID="{BAE2A2EF-6F61-904A-B579-9E150E2F849B}" presName="accent_1" presStyleCnt="0"/>
      <dgm:spPr/>
    </dgm:pt>
    <dgm:pt modelId="{134A69AE-C1EF-764D-B0C5-47CB5F1DC92E}" type="pres">
      <dgm:prSet presAssocID="{BAE2A2EF-6F61-904A-B579-9E150E2F849B}" presName="accentRepeatNode" presStyleLbl="solidFgAcc1" presStyleIdx="0" presStyleCnt="1" custScaleX="79724" custScaleY="79724"/>
      <dgm:spPr/>
    </dgm:pt>
  </dgm:ptLst>
  <dgm:cxnLst>
    <dgm:cxn modelId="{35C4AC0E-AC4D-A343-AF22-5326FC0B5B59}" type="presOf" srcId="{70BFA6B1-A971-EC44-A2EB-933FB7AEFA99}" destId="{52D5E860-F6BB-0F42-ACBB-46881E7146CC}" srcOrd="0" destOrd="0" presId="urn:microsoft.com/office/officeart/2008/layout/VerticalCurvedList"/>
    <dgm:cxn modelId="{54D48459-EB2D-3242-BA68-CC6D2B21B319}" srcId="{E43D27E3-A46A-034F-880D-35EAD774AB7F}" destId="{BAE2A2EF-6F61-904A-B579-9E150E2F849B}" srcOrd="0" destOrd="0" parTransId="{95702A20-9C15-D346-B7DF-77949EB94FB3}" sibTransId="{70BFA6B1-A971-EC44-A2EB-933FB7AEFA99}"/>
    <dgm:cxn modelId="{B478475B-BD90-6048-A30A-18AB1E2202AE}" type="presOf" srcId="{E43D27E3-A46A-034F-880D-35EAD774AB7F}" destId="{C70FDEB7-AF86-AD4B-86EA-7CA1F192EA6D}" srcOrd="0" destOrd="0" presId="urn:microsoft.com/office/officeart/2008/layout/VerticalCurvedList"/>
    <dgm:cxn modelId="{522887BD-BCF9-C542-8EE6-5D3C700677B2}" type="presOf" srcId="{BAE2A2EF-6F61-904A-B579-9E150E2F849B}" destId="{D37AAA6C-E176-EF49-9B3D-D0869F18B1E8}" srcOrd="0" destOrd="0" presId="urn:microsoft.com/office/officeart/2008/layout/VerticalCurvedList"/>
    <dgm:cxn modelId="{4944A7CE-3201-EA45-9F58-89365F3F4FB9}" type="presParOf" srcId="{C70FDEB7-AF86-AD4B-86EA-7CA1F192EA6D}" destId="{DFC1317D-2B2E-7445-BAC0-90C26EABB215}" srcOrd="0" destOrd="0" presId="urn:microsoft.com/office/officeart/2008/layout/VerticalCurvedList"/>
    <dgm:cxn modelId="{1057DFA9-54E7-0F49-9797-26C649DFC6C8}" type="presParOf" srcId="{DFC1317D-2B2E-7445-BAC0-90C26EABB215}" destId="{DF0C392F-1990-4A44-B1A6-09158348FB3C}" srcOrd="0" destOrd="0" presId="urn:microsoft.com/office/officeart/2008/layout/VerticalCurvedList"/>
    <dgm:cxn modelId="{658B17C6-36D3-D742-953F-3A4EEC58A88E}" type="presParOf" srcId="{DF0C392F-1990-4A44-B1A6-09158348FB3C}" destId="{279BB529-5273-D249-87CA-1FCD0551B1D3}" srcOrd="0" destOrd="0" presId="urn:microsoft.com/office/officeart/2008/layout/VerticalCurvedList"/>
    <dgm:cxn modelId="{3A0C215E-E304-C142-9FFE-259B76A36590}" type="presParOf" srcId="{DF0C392F-1990-4A44-B1A6-09158348FB3C}" destId="{52D5E860-F6BB-0F42-ACBB-46881E7146CC}" srcOrd="1" destOrd="0" presId="urn:microsoft.com/office/officeart/2008/layout/VerticalCurvedList"/>
    <dgm:cxn modelId="{E3359E6B-64C8-A240-90B9-419F970D6CFB}" type="presParOf" srcId="{DF0C392F-1990-4A44-B1A6-09158348FB3C}" destId="{63B59729-0EC3-9F48-8777-DECD9548FA0B}" srcOrd="2" destOrd="0" presId="urn:microsoft.com/office/officeart/2008/layout/VerticalCurvedList"/>
    <dgm:cxn modelId="{FCCE4389-7680-A94B-9272-72B95EEC7876}" type="presParOf" srcId="{DF0C392F-1990-4A44-B1A6-09158348FB3C}" destId="{1D3D3E38-6251-2B40-8223-897F60ABD3F4}" srcOrd="3" destOrd="0" presId="urn:microsoft.com/office/officeart/2008/layout/VerticalCurvedList"/>
    <dgm:cxn modelId="{E3844510-2B3A-5443-BCD9-C7D071D9A021}" type="presParOf" srcId="{DFC1317D-2B2E-7445-BAC0-90C26EABB215}" destId="{D37AAA6C-E176-EF49-9B3D-D0869F18B1E8}" srcOrd="1" destOrd="0" presId="urn:microsoft.com/office/officeart/2008/layout/VerticalCurvedList"/>
    <dgm:cxn modelId="{FEBDF90E-F361-614A-A256-120DAFA3DEBC}" type="presParOf" srcId="{DFC1317D-2B2E-7445-BAC0-90C26EABB215}" destId="{2021A1FE-BD07-5843-AE3F-982FF95863D1}" srcOrd="2" destOrd="0" presId="urn:microsoft.com/office/officeart/2008/layout/VerticalCurvedList"/>
    <dgm:cxn modelId="{6B186A4F-7DBD-DE45-AD3B-B521DB6F6354}" type="presParOf" srcId="{2021A1FE-BD07-5843-AE3F-982FF95863D1}" destId="{134A69AE-C1EF-764D-B0C5-47CB5F1DC92E}" srcOrd="0" destOrd="0" presId="urn:microsoft.com/office/officeart/2008/layout/VerticalCurv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3D27E3-A46A-034F-880D-35EAD774AB7F}" type="doc">
      <dgm:prSet loTypeId="urn:microsoft.com/office/officeart/2008/layout/VerticalCurvedList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401D1AC0-F815-7C4E-B608-C4E70F55D69E}">
      <dgm:prSet phldrT="[Text]"/>
      <dgm:spPr>
        <a:solidFill>
          <a:srgbClr val="2A2734"/>
        </a:solidFill>
        <a:ln w="76200">
          <a:solidFill>
            <a:srgbClr val="D4A35F"/>
          </a:solidFill>
        </a:ln>
      </dgm:spPr>
      <dgm:t>
        <a:bodyPr/>
        <a:lstStyle/>
        <a:p>
          <a:r>
            <a:rPr lang="en-US" noProof="0" dirty="0" err="1"/>
            <a:t>KSVisitor</a:t>
          </a:r>
          <a:r>
            <a:rPr lang="en-US" noProof="0" dirty="0"/>
            <a:t> just visits the next level. </a:t>
          </a:r>
        </a:p>
      </dgm:t>
    </dgm:pt>
    <dgm:pt modelId="{DBCDB274-6E30-5A47-BEEB-8D0D784F1C21}" type="parTrans" cxnId="{723DD138-8562-3142-B181-F734638B1B6A}">
      <dgm:prSet/>
      <dgm:spPr/>
      <dgm:t>
        <a:bodyPr/>
        <a:lstStyle/>
        <a:p>
          <a:endParaRPr lang="de-DE"/>
        </a:p>
      </dgm:t>
    </dgm:pt>
    <dgm:pt modelId="{E2315B14-E0A3-134F-BC29-5FEEC643B83E}" type="sibTrans" cxnId="{723DD138-8562-3142-B181-F734638B1B6A}">
      <dgm:prSet/>
      <dgm:spPr/>
      <dgm:t>
        <a:bodyPr/>
        <a:lstStyle/>
        <a:p>
          <a:endParaRPr lang="de-DE"/>
        </a:p>
      </dgm:t>
    </dgm:pt>
    <dgm:pt modelId="{FBA0A64C-9B31-C441-BD4B-4A9FDCF1831C}">
      <dgm:prSet phldrT="[Text]"/>
      <dgm:spPr>
        <a:solidFill>
          <a:srgbClr val="2A2734"/>
        </a:solidFill>
        <a:ln w="76200">
          <a:solidFill>
            <a:srgbClr val="D4A35F"/>
          </a:solidFill>
        </a:ln>
      </dgm:spPr>
      <dgm:t>
        <a:bodyPr/>
        <a:lstStyle/>
        <a:p>
          <a:r>
            <a:rPr lang="en-US" noProof="0" dirty="0"/>
            <a:t>Pass it through to catch all levels</a:t>
          </a:r>
        </a:p>
      </dgm:t>
    </dgm:pt>
    <dgm:pt modelId="{9E73F6D6-F911-904C-B3DF-180262349785}" type="parTrans" cxnId="{4A9C0700-7063-0343-9701-50CAA99CC4B3}">
      <dgm:prSet/>
      <dgm:spPr/>
      <dgm:t>
        <a:bodyPr/>
        <a:lstStyle/>
        <a:p>
          <a:endParaRPr lang="de-DE"/>
        </a:p>
      </dgm:t>
    </dgm:pt>
    <dgm:pt modelId="{FDF51E98-C3FA-BA45-AAE2-B30361961AFA}" type="sibTrans" cxnId="{4A9C0700-7063-0343-9701-50CAA99CC4B3}">
      <dgm:prSet/>
      <dgm:spPr/>
      <dgm:t>
        <a:bodyPr/>
        <a:lstStyle/>
        <a:p>
          <a:endParaRPr lang="de-DE"/>
        </a:p>
      </dgm:t>
    </dgm:pt>
    <dgm:pt modelId="{C70FDEB7-AF86-AD4B-86EA-7CA1F192EA6D}" type="pres">
      <dgm:prSet presAssocID="{E43D27E3-A46A-034F-880D-35EAD774AB7F}" presName="Name0" presStyleCnt="0">
        <dgm:presLayoutVars>
          <dgm:chMax val="7"/>
          <dgm:chPref val="7"/>
          <dgm:dir/>
        </dgm:presLayoutVars>
      </dgm:prSet>
      <dgm:spPr/>
    </dgm:pt>
    <dgm:pt modelId="{DFC1317D-2B2E-7445-BAC0-90C26EABB215}" type="pres">
      <dgm:prSet presAssocID="{E43D27E3-A46A-034F-880D-35EAD774AB7F}" presName="Name1" presStyleCnt="0"/>
      <dgm:spPr/>
    </dgm:pt>
    <dgm:pt modelId="{DF0C392F-1990-4A44-B1A6-09158348FB3C}" type="pres">
      <dgm:prSet presAssocID="{E43D27E3-A46A-034F-880D-35EAD774AB7F}" presName="cycle" presStyleCnt="0"/>
      <dgm:spPr/>
    </dgm:pt>
    <dgm:pt modelId="{279BB529-5273-D249-87CA-1FCD0551B1D3}" type="pres">
      <dgm:prSet presAssocID="{E43D27E3-A46A-034F-880D-35EAD774AB7F}" presName="srcNode" presStyleLbl="node1" presStyleIdx="0" presStyleCnt="2"/>
      <dgm:spPr/>
    </dgm:pt>
    <dgm:pt modelId="{52D5E860-F6BB-0F42-ACBB-46881E7146CC}" type="pres">
      <dgm:prSet presAssocID="{E43D27E3-A46A-034F-880D-35EAD774AB7F}" presName="conn" presStyleLbl="parChTrans1D2" presStyleIdx="0" presStyleCnt="1"/>
      <dgm:spPr/>
    </dgm:pt>
    <dgm:pt modelId="{63B59729-0EC3-9F48-8777-DECD9548FA0B}" type="pres">
      <dgm:prSet presAssocID="{E43D27E3-A46A-034F-880D-35EAD774AB7F}" presName="extraNode" presStyleLbl="node1" presStyleIdx="0" presStyleCnt="2"/>
      <dgm:spPr/>
    </dgm:pt>
    <dgm:pt modelId="{1D3D3E38-6251-2B40-8223-897F60ABD3F4}" type="pres">
      <dgm:prSet presAssocID="{E43D27E3-A46A-034F-880D-35EAD774AB7F}" presName="dstNode" presStyleLbl="node1" presStyleIdx="0" presStyleCnt="2"/>
      <dgm:spPr/>
    </dgm:pt>
    <dgm:pt modelId="{E1352F74-1548-8048-AAA9-B9D446BB41BB}" type="pres">
      <dgm:prSet presAssocID="{401D1AC0-F815-7C4E-B608-C4E70F55D69E}" presName="text_1" presStyleLbl="node1" presStyleIdx="0" presStyleCnt="2">
        <dgm:presLayoutVars>
          <dgm:bulletEnabled val="1"/>
        </dgm:presLayoutVars>
      </dgm:prSet>
      <dgm:spPr/>
    </dgm:pt>
    <dgm:pt modelId="{3C9098F9-4EC1-C44D-A533-A03F1FCD0453}" type="pres">
      <dgm:prSet presAssocID="{401D1AC0-F815-7C4E-B608-C4E70F55D69E}" presName="accent_1" presStyleCnt="0"/>
      <dgm:spPr/>
    </dgm:pt>
    <dgm:pt modelId="{1518E1AF-6DD8-724E-839B-3E0463EB7D6E}" type="pres">
      <dgm:prSet presAssocID="{401D1AC0-F815-7C4E-B608-C4E70F55D69E}" presName="accentRepeatNode" presStyleLbl="solidFgAcc1" presStyleIdx="0" presStyleCnt="2" custScaleX="79724" custScaleY="79724"/>
      <dgm:spPr/>
    </dgm:pt>
    <dgm:pt modelId="{A310A01C-2067-DF4B-ACD4-B350C91598F4}" type="pres">
      <dgm:prSet presAssocID="{FBA0A64C-9B31-C441-BD4B-4A9FDCF1831C}" presName="text_2" presStyleLbl="node1" presStyleIdx="1" presStyleCnt="2">
        <dgm:presLayoutVars>
          <dgm:bulletEnabled val="1"/>
        </dgm:presLayoutVars>
      </dgm:prSet>
      <dgm:spPr/>
    </dgm:pt>
    <dgm:pt modelId="{286D922E-529B-5F46-90F7-03B50C63BF27}" type="pres">
      <dgm:prSet presAssocID="{FBA0A64C-9B31-C441-BD4B-4A9FDCF1831C}" presName="accent_2" presStyleCnt="0"/>
      <dgm:spPr/>
    </dgm:pt>
    <dgm:pt modelId="{C422088A-9BCC-2D4A-83DE-4FA23D0EF764}" type="pres">
      <dgm:prSet presAssocID="{FBA0A64C-9B31-C441-BD4B-4A9FDCF1831C}" presName="accentRepeatNode" presStyleLbl="solidFgAcc1" presStyleIdx="1" presStyleCnt="2" custScaleX="74418" custScaleY="74418"/>
      <dgm:spPr/>
    </dgm:pt>
  </dgm:ptLst>
  <dgm:cxnLst>
    <dgm:cxn modelId="{4A9C0700-7063-0343-9701-50CAA99CC4B3}" srcId="{E43D27E3-A46A-034F-880D-35EAD774AB7F}" destId="{FBA0A64C-9B31-C441-BD4B-4A9FDCF1831C}" srcOrd="1" destOrd="0" parTransId="{9E73F6D6-F911-904C-B3DF-180262349785}" sibTransId="{FDF51E98-C3FA-BA45-AAE2-B30361961AFA}"/>
    <dgm:cxn modelId="{B6E6DC36-63FD-0844-ABF4-9F1D16937645}" type="presOf" srcId="{401D1AC0-F815-7C4E-B608-C4E70F55D69E}" destId="{E1352F74-1548-8048-AAA9-B9D446BB41BB}" srcOrd="0" destOrd="0" presId="urn:microsoft.com/office/officeart/2008/layout/VerticalCurvedList"/>
    <dgm:cxn modelId="{723DD138-8562-3142-B181-F734638B1B6A}" srcId="{E43D27E3-A46A-034F-880D-35EAD774AB7F}" destId="{401D1AC0-F815-7C4E-B608-C4E70F55D69E}" srcOrd="0" destOrd="0" parTransId="{DBCDB274-6E30-5A47-BEEB-8D0D784F1C21}" sibTransId="{E2315B14-E0A3-134F-BC29-5FEEC643B83E}"/>
    <dgm:cxn modelId="{B478475B-BD90-6048-A30A-18AB1E2202AE}" type="presOf" srcId="{E43D27E3-A46A-034F-880D-35EAD774AB7F}" destId="{C70FDEB7-AF86-AD4B-86EA-7CA1F192EA6D}" srcOrd="0" destOrd="0" presId="urn:microsoft.com/office/officeart/2008/layout/VerticalCurvedList"/>
    <dgm:cxn modelId="{E05C39AF-3DF0-364D-BD40-255F8AA80E7B}" type="presOf" srcId="{FBA0A64C-9B31-C441-BD4B-4A9FDCF1831C}" destId="{A310A01C-2067-DF4B-ACD4-B350C91598F4}" srcOrd="0" destOrd="0" presId="urn:microsoft.com/office/officeart/2008/layout/VerticalCurvedList"/>
    <dgm:cxn modelId="{5C1001BB-B8A9-7049-8A2C-613AFC5E1FF5}" type="presOf" srcId="{E2315B14-E0A3-134F-BC29-5FEEC643B83E}" destId="{52D5E860-F6BB-0F42-ACBB-46881E7146CC}" srcOrd="0" destOrd="0" presId="urn:microsoft.com/office/officeart/2008/layout/VerticalCurvedList"/>
    <dgm:cxn modelId="{4944A7CE-3201-EA45-9F58-89365F3F4FB9}" type="presParOf" srcId="{C70FDEB7-AF86-AD4B-86EA-7CA1F192EA6D}" destId="{DFC1317D-2B2E-7445-BAC0-90C26EABB215}" srcOrd="0" destOrd="0" presId="urn:microsoft.com/office/officeart/2008/layout/VerticalCurvedList"/>
    <dgm:cxn modelId="{1057DFA9-54E7-0F49-9797-26C649DFC6C8}" type="presParOf" srcId="{DFC1317D-2B2E-7445-BAC0-90C26EABB215}" destId="{DF0C392F-1990-4A44-B1A6-09158348FB3C}" srcOrd="0" destOrd="0" presId="urn:microsoft.com/office/officeart/2008/layout/VerticalCurvedList"/>
    <dgm:cxn modelId="{658B17C6-36D3-D742-953F-3A4EEC58A88E}" type="presParOf" srcId="{DF0C392F-1990-4A44-B1A6-09158348FB3C}" destId="{279BB529-5273-D249-87CA-1FCD0551B1D3}" srcOrd="0" destOrd="0" presId="urn:microsoft.com/office/officeart/2008/layout/VerticalCurvedList"/>
    <dgm:cxn modelId="{3A0C215E-E304-C142-9FFE-259B76A36590}" type="presParOf" srcId="{DF0C392F-1990-4A44-B1A6-09158348FB3C}" destId="{52D5E860-F6BB-0F42-ACBB-46881E7146CC}" srcOrd="1" destOrd="0" presId="urn:microsoft.com/office/officeart/2008/layout/VerticalCurvedList"/>
    <dgm:cxn modelId="{E3359E6B-64C8-A240-90B9-419F970D6CFB}" type="presParOf" srcId="{DF0C392F-1990-4A44-B1A6-09158348FB3C}" destId="{63B59729-0EC3-9F48-8777-DECD9548FA0B}" srcOrd="2" destOrd="0" presId="urn:microsoft.com/office/officeart/2008/layout/VerticalCurvedList"/>
    <dgm:cxn modelId="{FCCE4389-7680-A94B-9272-72B95EEC7876}" type="presParOf" srcId="{DF0C392F-1990-4A44-B1A6-09158348FB3C}" destId="{1D3D3E38-6251-2B40-8223-897F60ABD3F4}" srcOrd="3" destOrd="0" presId="urn:microsoft.com/office/officeart/2008/layout/VerticalCurvedList"/>
    <dgm:cxn modelId="{0B6FA49B-6373-7F44-8DCC-305061090C42}" type="presParOf" srcId="{DFC1317D-2B2E-7445-BAC0-90C26EABB215}" destId="{E1352F74-1548-8048-AAA9-B9D446BB41BB}" srcOrd="1" destOrd="0" presId="urn:microsoft.com/office/officeart/2008/layout/VerticalCurvedList"/>
    <dgm:cxn modelId="{45775DFA-408A-2F4A-9978-6B978517DCD8}" type="presParOf" srcId="{DFC1317D-2B2E-7445-BAC0-90C26EABB215}" destId="{3C9098F9-4EC1-C44D-A533-A03F1FCD0453}" srcOrd="2" destOrd="0" presId="urn:microsoft.com/office/officeart/2008/layout/VerticalCurvedList"/>
    <dgm:cxn modelId="{8979CE40-2D5F-1A43-84BB-8C2AC8DE5E23}" type="presParOf" srcId="{3C9098F9-4EC1-C44D-A533-A03F1FCD0453}" destId="{1518E1AF-6DD8-724E-839B-3E0463EB7D6E}" srcOrd="0" destOrd="0" presId="urn:microsoft.com/office/officeart/2008/layout/VerticalCurvedList"/>
    <dgm:cxn modelId="{B9EAE5CC-9549-484C-A237-5FF685359E7A}" type="presParOf" srcId="{DFC1317D-2B2E-7445-BAC0-90C26EABB215}" destId="{A310A01C-2067-DF4B-ACD4-B350C91598F4}" srcOrd="3" destOrd="0" presId="urn:microsoft.com/office/officeart/2008/layout/VerticalCurvedList"/>
    <dgm:cxn modelId="{0E1B2BAA-4AED-1946-AF4D-5CAD0381CD14}" type="presParOf" srcId="{DFC1317D-2B2E-7445-BAC0-90C26EABB215}" destId="{286D922E-529B-5F46-90F7-03B50C63BF27}" srcOrd="4" destOrd="0" presId="urn:microsoft.com/office/officeart/2008/layout/VerticalCurvedList"/>
    <dgm:cxn modelId="{27594C56-7C0F-164D-A250-CBD90907DED9}" type="presParOf" srcId="{286D922E-529B-5F46-90F7-03B50C63BF27}" destId="{C422088A-9BCC-2D4A-83DE-4FA23D0EF764}" srcOrd="0" destOrd="0" presId="urn:microsoft.com/office/officeart/2008/layout/VerticalCurved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3D27E3-A46A-034F-880D-35EAD774AB7F}" type="doc">
      <dgm:prSet loTypeId="urn:microsoft.com/office/officeart/2008/layout/VerticalCurvedList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17B02FC1-9C62-0640-88C5-5250410E65C7}">
      <dgm:prSet/>
      <dgm:spPr>
        <a:solidFill>
          <a:srgbClr val="2A2734"/>
        </a:solidFill>
        <a:ln w="76200">
          <a:solidFill>
            <a:srgbClr val="D4A35F"/>
          </a:solidFill>
        </a:ln>
      </dgm:spPr>
      <dgm:t>
        <a:bodyPr/>
        <a:lstStyle/>
        <a:p>
          <a:r>
            <a:rPr lang="en-US" noProof="0" dirty="0"/>
            <a:t>Inner </a:t>
          </a:r>
          <a:r>
            <a:rPr lang="en-US" i="1" noProof="0" dirty="0"/>
            <a:t>Classes, Interfaces, companion objects </a:t>
          </a:r>
          <a:r>
            <a:rPr lang="en-US" noProof="0" dirty="0"/>
            <a:t>can be retrieved by the </a:t>
          </a:r>
          <a:r>
            <a:rPr lang="en-US" i="1" noProof="0" dirty="0"/>
            <a:t>declarations </a:t>
          </a:r>
          <a:r>
            <a:rPr lang="en-US" i="0" noProof="0" dirty="0"/>
            <a:t>property</a:t>
          </a:r>
        </a:p>
      </dgm:t>
    </dgm:pt>
    <dgm:pt modelId="{6532B5B2-7EE8-5A44-9404-932C270ED73F}" type="parTrans" cxnId="{6142529B-3E4F-D642-9A99-C67A66CF1C06}">
      <dgm:prSet/>
      <dgm:spPr/>
      <dgm:t>
        <a:bodyPr/>
        <a:lstStyle/>
        <a:p>
          <a:endParaRPr lang="de-DE"/>
        </a:p>
      </dgm:t>
    </dgm:pt>
    <dgm:pt modelId="{108D3B6A-627C-7C44-A116-AA2AE3BC93A6}" type="sibTrans" cxnId="{6142529B-3E4F-D642-9A99-C67A66CF1C06}">
      <dgm:prSet/>
      <dgm:spPr/>
      <dgm:t>
        <a:bodyPr/>
        <a:lstStyle/>
        <a:p>
          <a:endParaRPr lang="de-DE"/>
        </a:p>
      </dgm:t>
    </dgm:pt>
    <dgm:pt modelId="{A08DBD24-6853-B642-94E8-34D2CFCC80E7}">
      <dgm:prSet/>
      <dgm:spPr>
        <a:solidFill>
          <a:srgbClr val="2A2734"/>
        </a:solidFill>
        <a:ln w="76200">
          <a:solidFill>
            <a:srgbClr val="D4A35F"/>
          </a:solidFill>
        </a:ln>
      </dgm:spPr>
      <dgm:t>
        <a:bodyPr/>
        <a:lstStyle/>
        <a:p>
          <a:r>
            <a:rPr lang="en-US" i="1" noProof="0" dirty="0"/>
            <a:t>declarations </a:t>
          </a:r>
          <a:r>
            <a:rPr lang="en-US" noProof="0" dirty="0"/>
            <a:t>contains every </a:t>
          </a:r>
          <a:r>
            <a:rPr lang="en-US" noProof="0" dirty="0" err="1"/>
            <a:t>KSDeclaration</a:t>
          </a:r>
          <a:r>
            <a:rPr lang="en-US" noProof="0" dirty="0"/>
            <a:t>, not only the ones for inner classes etc.</a:t>
          </a:r>
        </a:p>
      </dgm:t>
    </dgm:pt>
    <dgm:pt modelId="{A91931A6-F1EB-6B40-9A16-9461AEB4D8C6}" type="parTrans" cxnId="{26755DD4-269D-2A4F-BA1F-F66DAB899FC8}">
      <dgm:prSet/>
      <dgm:spPr/>
      <dgm:t>
        <a:bodyPr/>
        <a:lstStyle/>
        <a:p>
          <a:endParaRPr lang="de-DE"/>
        </a:p>
      </dgm:t>
    </dgm:pt>
    <dgm:pt modelId="{5E6F0FAE-7308-5746-B882-C9535F62924B}" type="sibTrans" cxnId="{26755DD4-269D-2A4F-BA1F-F66DAB899FC8}">
      <dgm:prSet/>
      <dgm:spPr/>
      <dgm:t>
        <a:bodyPr/>
        <a:lstStyle/>
        <a:p>
          <a:endParaRPr lang="de-DE"/>
        </a:p>
      </dgm:t>
    </dgm:pt>
    <dgm:pt modelId="{54C4F2A2-D32F-ED41-A543-97FAEEC2C36A}">
      <dgm:prSet custT="1"/>
      <dgm:spPr>
        <a:solidFill>
          <a:srgbClr val="2A2734"/>
        </a:solidFill>
        <a:ln w="76200" cap="flat" cmpd="sng" algn="ctr">
          <a:solidFill>
            <a:srgbClr val="D4A35F"/>
          </a:solidFill>
          <a:prstDash val="solid"/>
          <a:miter lim="800000"/>
        </a:ln>
        <a:effectLst/>
      </dgm:spPr>
      <dgm:t>
        <a:bodyPr spcFirstLastPara="0" vert="horz" wrap="square" lIns="860213" tIns="63500" rIns="63500" bIns="63500" numCol="1" spcCol="1270" anchor="ctr" anchorCtr="0"/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noProof="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Understand the </a:t>
          </a:r>
          <a:r>
            <a:rPr lang="en-US" sz="2500" kern="1200" noProof="0" dirty="0" err="1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KSClassContainer</a:t>
          </a:r>
          <a:r>
            <a:rPr lang="en-US" sz="2500" kern="1200" noProof="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 component</a:t>
          </a:r>
        </a:p>
      </dgm:t>
    </dgm:pt>
    <dgm:pt modelId="{533D3BFD-351A-B447-82A9-9A2A851D89FF}" type="parTrans" cxnId="{362A2B10-04CF-B44F-83F1-8BF5BE733C15}">
      <dgm:prSet/>
      <dgm:spPr/>
    </dgm:pt>
    <dgm:pt modelId="{3621777D-77E5-D24A-A4F3-01E231BD1D6D}" type="sibTrans" cxnId="{362A2B10-04CF-B44F-83F1-8BF5BE733C15}">
      <dgm:prSet/>
      <dgm:spPr/>
    </dgm:pt>
    <dgm:pt modelId="{C70FDEB7-AF86-AD4B-86EA-7CA1F192EA6D}" type="pres">
      <dgm:prSet presAssocID="{E43D27E3-A46A-034F-880D-35EAD774AB7F}" presName="Name0" presStyleCnt="0">
        <dgm:presLayoutVars>
          <dgm:chMax val="7"/>
          <dgm:chPref val="7"/>
          <dgm:dir/>
        </dgm:presLayoutVars>
      </dgm:prSet>
      <dgm:spPr/>
    </dgm:pt>
    <dgm:pt modelId="{DFC1317D-2B2E-7445-BAC0-90C26EABB215}" type="pres">
      <dgm:prSet presAssocID="{E43D27E3-A46A-034F-880D-35EAD774AB7F}" presName="Name1" presStyleCnt="0"/>
      <dgm:spPr/>
    </dgm:pt>
    <dgm:pt modelId="{DF0C392F-1990-4A44-B1A6-09158348FB3C}" type="pres">
      <dgm:prSet presAssocID="{E43D27E3-A46A-034F-880D-35EAD774AB7F}" presName="cycle" presStyleCnt="0"/>
      <dgm:spPr/>
    </dgm:pt>
    <dgm:pt modelId="{279BB529-5273-D249-87CA-1FCD0551B1D3}" type="pres">
      <dgm:prSet presAssocID="{E43D27E3-A46A-034F-880D-35EAD774AB7F}" presName="srcNode" presStyleLbl="node1" presStyleIdx="0" presStyleCnt="3"/>
      <dgm:spPr/>
    </dgm:pt>
    <dgm:pt modelId="{52D5E860-F6BB-0F42-ACBB-46881E7146CC}" type="pres">
      <dgm:prSet presAssocID="{E43D27E3-A46A-034F-880D-35EAD774AB7F}" presName="conn" presStyleLbl="parChTrans1D2" presStyleIdx="0" presStyleCnt="1"/>
      <dgm:spPr/>
    </dgm:pt>
    <dgm:pt modelId="{63B59729-0EC3-9F48-8777-DECD9548FA0B}" type="pres">
      <dgm:prSet presAssocID="{E43D27E3-A46A-034F-880D-35EAD774AB7F}" presName="extraNode" presStyleLbl="node1" presStyleIdx="0" presStyleCnt="3"/>
      <dgm:spPr/>
    </dgm:pt>
    <dgm:pt modelId="{1D3D3E38-6251-2B40-8223-897F60ABD3F4}" type="pres">
      <dgm:prSet presAssocID="{E43D27E3-A46A-034F-880D-35EAD774AB7F}" presName="dstNode" presStyleLbl="node1" presStyleIdx="0" presStyleCnt="3"/>
      <dgm:spPr/>
    </dgm:pt>
    <dgm:pt modelId="{C2B78564-B015-4447-A8CE-F42580BB9F76}" type="pres">
      <dgm:prSet presAssocID="{54C4F2A2-D32F-ED41-A543-97FAEEC2C36A}" presName="text_1" presStyleLbl="node1" presStyleIdx="0" presStyleCnt="3">
        <dgm:presLayoutVars>
          <dgm:bulletEnabled val="1"/>
        </dgm:presLayoutVars>
      </dgm:prSet>
      <dgm:spPr>
        <a:xfrm>
          <a:off x="750306" y="541866"/>
          <a:ext cx="8723511" cy="1083733"/>
        </a:xfrm>
        <a:prstGeom prst="rect">
          <a:avLst/>
        </a:prstGeom>
      </dgm:spPr>
    </dgm:pt>
    <dgm:pt modelId="{0964AA94-E2AE-364C-B2F4-CF9F183F562E}" type="pres">
      <dgm:prSet presAssocID="{54C4F2A2-D32F-ED41-A543-97FAEEC2C36A}" presName="accent_1" presStyleCnt="0"/>
      <dgm:spPr/>
    </dgm:pt>
    <dgm:pt modelId="{4B35C38F-0AD4-124E-B87D-4E863809C534}" type="pres">
      <dgm:prSet presAssocID="{54C4F2A2-D32F-ED41-A543-97FAEEC2C36A}" presName="accentRepeatNode" presStyleLbl="solidFgAcc1" presStyleIdx="0" presStyleCnt="3" custScaleX="79724" custScaleY="79724"/>
      <dgm:spPr/>
    </dgm:pt>
    <dgm:pt modelId="{A0FA139B-B9D5-0441-9BBE-8FD6C7633A2D}" type="pres">
      <dgm:prSet presAssocID="{17B02FC1-9C62-0640-88C5-5250410E65C7}" presName="text_2" presStyleLbl="node1" presStyleIdx="1" presStyleCnt="3">
        <dgm:presLayoutVars>
          <dgm:bulletEnabled val="1"/>
        </dgm:presLayoutVars>
      </dgm:prSet>
      <dgm:spPr/>
    </dgm:pt>
    <dgm:pt modelId="{48865FC8-CB54-604E-A718-F0B61378324E}" type="pres">
      <dgm:prSet presAssocID="{17B02FC1-9C62-0640-88C5-5250410E65C7}" presName="accent_2" presStyleCnt="0"/>
      <dgm:spPr/>
    </dgm:pt>
    <dgm:pt modelId="{F86E6602-C345-8041-8175-2D8BE062CD20}" type="pres">
      <dgm:prSet presAssocID="{17B02FC1-9C62-0640-88C5-5250410E65C7}" presName="accentRepeatNode" presStyleLbl="solidFgAcc1" presStyleIdx="1" presStyleCnt="3" custScaleX="79724" custScaleY="79724"/>
      <dgm:spPr/>
    </dgm:pt>
    <dgm:pt modelId="{E2804F7E-ED66-0B40-AA17-86057799B4B0}" type="pres">
      <dgm:prSet presAssocID="{A08DBD24-6853-B642-94E8-34D2CFCC80E7}" presName="text_3" presStyleLbl="node1" presStyleIdx="2" presStyleCnt="3">
        <dgm:presLayoutVars>
          <dgm:bulletEnabled val="1"/>
        </dgm:presLayoutVars>
      </dgm:prSet>
      <dgm:spPr/>
    </dgm:pt>
    <dgm:pt modelId="{92A78449-291F-0443-9914-35B0947487EC}" type="pres">
      <dgm:prSet presAssocID="{A08DBD24-6853-B642-94E8-34D2CFCC80E7}" presName="accent_3" presStyleCnt="0"/>
      <dgm:spPr/>
    </dgm:pt>
    <dgm:pt modelId="{AB7C008A-D3EC-BB4E-85EE-CD7A4DA8F00D}" type="pres">
      <dgm:prSet presAssocID="{A08DBD24-6853-B642-94E8-34D2CFCC80E7}" presName="accentRepeatNode" presStyleLbl="solidFgAcc1" presStyleIdx="2" presStyleCnt="3" custScaleX="79724" custScaleY="79724"/>
      <dgm:spPr/>
    </dgm:pt>
  </dgm:ptLst>
  <dgm:cxnLst>
    <dgm:cxn modelId="{362A2B10-04CF-B44F-83F1-8BF5BE733C15}" srcId="{E43D27E3-A46A-034F-880D-35EAD774AB7F}" destId="{54C4F2A2-D32F-ED41-A543-97FAEEC2C36A}" srcOrd="0" destOrd="0" parTransId="{533D3BFD-351A-B447-82A9-9A2A851D89FF}" sibTransId="{3621777D-77E5-D24A-A4F3-01E231BD1D6D}"/>
    <dgm:cxn modelId="{B478475B-BD90-6048-A30A-18AB1E2202AE}" type="presOf" srcId="{E43D27E3-A46A-034F-880D-35EAD774AB7F}" destId="{C70FDEB7-AF86-AD4B-86EA-7CA1F192EA6D}" srcOrd="0" destOrd="0" presId="urn:microsoft.com/office/officeart/2008/layout/VerticalCurvedList"/>
    <dgm:cxn modelId="{D9CC5B6B-09F0-F146-A0F3-6B878A400BAA}" type="presOf" srcId="{17B02FC1-9C62-0640-88C5-5250410E65C7}" destId="{A0FA139B-B9D5-0441-9BBE-8FD6C7633A2D}" srcOrd="0" destOrd="0" presId="urn:microsoft.com/office/officeart/2008/layout/VerticalCurvedList"/>
    <dgm:cxn modelId="{BCC13375-82A9-6C44-BAA3-B7D39CE989B6}" type="presOf" srcId="{54C4F2A2-D32F-ED41-A543-97FAEEC2C36A}" destId="{C2B78564-B015-4447-A8CE-F42580BB9F76}" srcOrd="0" destOrd="0" presId="urn:microsoft.com/office/officeart/2008/layout/VerticalCurvedList"/>
    <dgm:cxn modelId="{2AAA0C84-C049-3848-8E55-E4582E78C06A}" type="presOf" srcId="{A08DBD24-6853-B642-94E8-34D2CFCC80E7}" destId="{E2804F7E-ED66-0B40-AA17-86057799B4B0}" srcOrd="0" destOrd="0" presId="urn:microsoft.com/office/officeart/2008/layout/VerticalCurvedList"/>
    <dgm:cxn modelId="{6142529B-3E4F-D642-9A99-C67A66CF1C06}" srcId="{E43D27E3-A46A-034F-880D-35EAD774AB7F}" destId="{17B02FC1-9C62-0640-88C5-5250410E65C7}" srcOrd="1" destOrd="0" parTransId="{6532B5B2-7EE8-5A44-9404-932C270ED73F}" sibTransId="{108D3B6A-627C-7C44-A116-AA2AE3BC93A6}"/>
    <dgm:cxn modelId="{6F5315C3-1B8F-5B40-97AE-6350E6AD48ED}" type="presOf" srcId="{3621777D-77E5-D24A-A4F3-01E231BD1D6D}" destId="{52D5E860-F6BB-0F42-ACBB-46881E7146CC}" srcOrd="0" destOrd="0" presId="urn:microsoft.com/office/officeart/2008/layout/VerticalCurvedList"/>
    <dgm:cxn modelId="{26755DD4-269D-2A4F-BA1F-F66DAB899FC8}" srcId="{E43D27E3-A46A-034F-880D-35EAD774AB7F}" destId="{A08DBD24-6853-B642-94E8-34D2CFCC80E7}" srcOrd="2" destOrd="0" parTransId="{A91931A6-F1EB-6B40-9A16-9461AEB4D8C6}" sibTransId="{5E6F0FAE-7308-5746-B882-C9535F62924B}"/>
    <dgm:cxn modelId="{90D6C65B-6D48-784E-8CEE-113F0525BF7A}" type="presParOf" srcId="{C70FDEB7-AF86-AD4B-86EA-7CA1F192EA6D}" destId="{DFC1317D-2B2E-7445-BAC0-90C26EABB215}" srcOrd="0" destOrd="0" presId="urn:microsoft.com/office/officeart/2008/layout/VerticalCurvedList"/>
    <dgm:cxn modelId="{8295A7AB-6BB8-2741-A221-1390E2C81186}" type="presParOf" srcId="{DFC1317D-2B2E-7445-BAC0-90C26EABB215}" destId="{DF0C392F-1990-4A44-B1A6-09158348FB3C}" srcOrd="0" destOrd="0" presId="urn:microsoft.com/office/officeart/2008/layout/VerticalCurvedList"/>
    <dgm:cxn modelId="{4EDB9FDD-013E-8D4B-A922-2D9E6481C2EE}" type="presParOf" srcId="{DF0C392F-1990-4A44-B1A6-09158348FB3C}" destId="{279BB529-5273-D249-87CA-1FCD0551B1D3}" srcOrd="0" destOrd="0" presId="urn:microsoft.com/office/officeart/2008/layout/VerticalCurvedList"/>
    <dgm:cxn modelId="{05FD352D-686B-7E48-A551-90F06C8BC0BA}" type="presParOf" srcId="{DF0C392F-1990-4A44-B1A6-09158348FB3C}" destId="{52D5E860-F6BB-0F42-ACBB-46881E7146CC}" srcOrd="1" destOrd="0" presId="urn:microsoft.com/office/officeart/2008/layout/VerticalCurvedList"/>
    <dgm:cxn modelId="{F30B7B30-CF02-A041-8E14-BE569930083A}" type="presParOf" srcId="{DF0C392F-1990-4A44-B1A6-09158348FB3C}" destId="{63B59729-0EC3-9F48-8777-DECD9548FA0B}" srcOrd="2" destOrd="0" presId="urn:microsoft.com/office/officeart/2008/layout/VerticalCurvedList"/>
    <dgm:cxn modelId="{68C75000-3E2E-044F-A33F-9708875F1169}" type="presParOf" srcId="{DF0C392F-1990-4A44-B1A6-09158348FB3C}" destId="{1D3D3E38-6251-2B40-8223-897F60ABD3F4}" srcOrd="3" destOrd="0" presId="urn:microsoft.com/office/officeart/2008/layout/VerticalCurvedList"/>
    <dgm:cxn modelId="{253E0374-5502-6246-AD98-CBBC555B84FA}" type="presParOf" srcId="{DFC1317D-2B2E-7445-BAC0-90C26EABB215}" destId="{C2B78564-B015-4447-A8CE-F42580BB9F76}" srcOrd="1" destOrd="0" presId="urn:microsoft.com/office/officeart/2008/layout/VerticalCurvedList"/>
    <dgm:cxn modelId="{6BE7030D-3EF0-E444-A3AC-90D322DB6F9A}" type="presParOf" srcId="{DFC1317D-2B2E-7445-BAC0-90C26EABB215}" destId="{0964AA94-E2AE-364C-B2F4-CF9F183F562E}" srcOrd="2" destOrd="0" presId="urn:microsoft.com/office/officeart/2008/layout/VerticalCurvedList"/>
    <dgm:cxn modelId="{8BFE69EE-1C15-1B43-BDAF-A8250BE29C1B}" type="presParOf" srcId="{0964AA94-E2AE-364C-B2F4-CF9F183F562E}" destId="{4B35C38F-0AD4-124E-B87D-4E863809C534}" srcOrd="0" destOrd="0" presId="urn:microsoft.com/office/officeart/2008/layout/VerticalCurvedList"/>
    <dgm:cxn modelId="{C50BA565-E39A-4F47-81EF-20F90E4BBDB8}" type="presParOf" srcId="{DFC1317D-2B2E-7445-BAC0-90C26EABB215}" destId="{A0FA139B-B9D5-0441-9BBE-8FD6C7633A2D}" srcOrd="3" destOrd="0" presId="urn:microsoft.com/office/officeart/2008/layout/VerticalCurvedList"/>
    <dgm:cxn modelId="{715C7D84-1200-2345-B04E-BF85F40DE160}" type="presParOf" srcId="{DFC1317D-2B2E-7445-BAC0-90C26EABB215}" destId="{48865FC8-CB54-604E-A718-F0B61378324E}" srcOrd="4" destOrd="0" presId="urn:microsoft.com/office/officeart/2008/layout/VerticalCurvedList"/>
    <dgm:cxn modelId="{580DA9CF-79DC-044C-823A-3A783D6EDE80}" type="presParOf" srcId="{48865FC8-CB54-604E-A718-F0B61378324E}" destId="{F86E6602-C345-8041-8175-2D8BE062CD20}" srcOrd="0" destOrd="0" presId="urn:microsoft.com/office/officeart/2008/layout/VerticalCurvedList"/>
    <dgm:cxn modelId="{04082D25-8CFC-F842-9AD9-FB405F2F3AC0}" type="presParOf" srcId="{DFC1317D-2B2E-7445-BAC0-90C26EABB215}" destId="{E2804F7E-ED66-0B40-AA17-86057799B4B0}" srcOrd="5" destOrd="0" presId="urn:microsoft.com/office/officeart/2008/layout/VerticalCurvedList"/>
    <dgm:cxn modelId="{5239D007-8AE5-DA4D-8C03-EDE081E45DE8}" type="presParOf" srcId="{DFC1317D-2B2E-7445-BAC0-90C26EABB215}" destId="{92A78449-291F-0443-9914-35B0947487EC}" srcOrd="6" destOrd="0" presId="urn:microsoft.com/office/officeart/2008/layout/VerticalCurvedList"/>
    <dgm:cxn modelId="{557B4EBD-343A-094C-8110-506E7336E392}" type="presParOf" srcId="{92A78449-291F-0443-9914-35B0947487EC}" destId="{AB7C008A-D3EC-BB4E-85EE-CD7A4DA8F00D}" srcOrd="0" destOrd="0" presId="urn:microsoft.com/office/officeart/2008/layout/VerticalCurv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43D27E3-A46A-034F-880D-35EAD774AB7F}" type="doc">
      <dgm:prSet loTypeId="urn:microsoft.com/office/officeart/2008/layout/VerticalCurvedList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17B02FC1-9C62-0640-88C5-5250410E65C7}">
      <dgm:prSet/>
      <dgm:spPr>
        <a:solidFill>
          <a:srgbClr val="2A2734"/>
        </a:solidFill>
        <a:ln w="76200">
          <a:solidFill>
            <a:srgbClr val="D4A35F"/>
          </a:solidFill>
        </a:ln>
      </dgm:spPr>
      <dgm:t>
        <a:bodyPr/>
        <a:lstStyle/>
        <a:p>
          <a:r>
            <a:rPr lang="en-US" noProof="0" dirty="0"/>
            <a:t>Understand the </a:t>
          </a:r>
          <a:r>
            <a:rPr lang="en-US" noProof="0" dirty="0" err="1"/>
            <a:t>KSClassDeclaration</a:t>
          </a:r>
          <a:r>
            <a:rPr lang="en-US" noProof="0" dirty="0"/>
            <a:t> component</a:t>
          </a:r>
          <a:endParaRPr lang="en-US" i="1" noProof="0" dirty="0"/>
        </a:p>
      </dgm:t>
    </dgm:pt>
    <dgm:pt modelId="{6532B5B2-7EE8-5A44-9404-932C270ED73F}" type="parTrans" cxnId="{6142529B-3E4F-D642-9A99-C67A66CF1C06}">
      <dgm:prSet/>
      <dgm:spPr/>
      <dgm:t>
        <a:bodyPr/>
        <a:lstStyle/>
        <a:p>
          <a:endParaRPr lang="de-DE"/>
        </a:p>
      </dgm:t>
    </dgm:pt>
    <dgm:pt modelId="{108D3B6A-627C-7C44-A116-AA2AE3BC93A6}" type="sibTrans" cxnId="{6142529B-3E4F-D642-9A99-C67A66CF1C06}">
      <dgm:prSet/>
      <dgm:spPr/>
      <dgm:t>
        <a:bodyPr/>
        <a:lstStyle/>
        <a:p>
          <a:endParaRPr lang="de-DE"/>
        </a:p>
      </dgm:t>
    </dgm:pt>
    <dgm:pt modelId="{A08DBD24-6853-B642-94E8-34D2CFCC80E7}">
      <dgm:prSet/>
      <dgm:spPr>
        <a:solidFill>
          <a:srgbClr val="2A2734"/>
        </a:solidFill>
        <a:ln w="76200">
          <a:solidFill>
            <a:srgbClr val="D4A35F"/>
          </a:solidFill>
        </a:ln>
      </dgm:spPr>
      <dgm:t>
        <a:bodyPr/>
        <a:lstStyle/>
        <a:p>
          <a:r>
            <a:rPr lang="en-US" noProof="0" dirty="0"/>
            <a:t>It provides </a:t>
          </a:r>
          <a:r>
            <a:rPr lang="en-US" noProof="0" dirty="0" err="1"/>
            <a:t>superTypes</a:t>
          </a:r>
          <a:r>
            <a:rPr lang="en-US" noProof="0" dirty="0"/>
            <a:t> (parents)</a:t>
          </a:r>
        </a:p>
      </dgm:t>
    </dgm:pt>
    <dgm:pt modelId="{A91931A6-F1EB-6B40-9A16-9461AEB4D8C6}" type="parTrans" cxnId="{26755DD4-269D-2A4F-BA1F-F66DAB899FC8}">
      <dgm:prSet/>
      <dgm:spPr/>
      <dgm:t>
        <a:bodyPr/>
        <a:lstStyle/>
        <a:p>
          <a:endParaRPr lang="de-DE"/>
        </a:p>
      </dgm:t>
    </dgm:pt>
    <dgm:pt modelId="{5E6F0FAE-7308-5746-B882-C9535F62924B}" type="sibTrans" cxnId="{26755DD4-269D-2A4F-BA1F-F66DAB899FC8}">
      <dgm:prSet/>
      <dgm:spPr/>
      <dgm:t>
        <a:bodyPr/>
        <a:lstStyle/>
        <a:p>
          <a:endParaRPr lang="de-DE"/>
        </a:p>
      </dgm:t>
    </dgm:pt>
    <dgm:pt modelId="{C385191D-4620-AB4D-8F2A-7E6D79477F35}">
      <dgm:prSet custT="1"/>
      <dgm:spPr>
        <a:solidFill>
          <a:srgbClr val="2A2734"/>
        </a:solidFill>
        <a:ln w="76200" cap="flat" cmpd="sng" algn="ctr">
          <a:solidFill>
            <a:srgbClr val="D4A35F"/>
          </a:solidFill>
          <a:prstDash val="solid"/>
          <a:miter lim="800000"/>
        </a:ln>
        <a:effectLst/>
      </dgm:spPr>
      <dgm:t>
        <a:bodyPr spcFirstLastPara="0" vert="horz" wrap="square" lIns="537805" tIns="78740" rIns="78740" bIns="78740" numCol="1" spcCol="1270" anchor="ctr" anchorCtr="0"/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noProof="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It provides </a:t>
          </a:r>
          <a:r>
            <a:rPr lang="en-US" sz="3100" kern="1200" noProof="0" dirty="0" err="1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allFunctions</a:t>
          </a:r>
          <a:endParaRPr lang="en-US" sz="3100" kern="1200" noProof="0" dirty="0">
            <a:solidFill>
              <a:prstClr val="white"/>
            </a:solidFill>
            <a:latin typeface="Aptos" panose="02110004020202020204"/>
            <a:ea typeface="+mn-ea"/>
            <a:cs typeface="+mn-cs"/>
          </a:endParaRPr>
        </a:p>
      </dgm:t>
    </dgm:pt>
    <dgm:pt modelId="{639DDC52-B460-CF40-8591-6BB53DCF94D1}" type="parTrans" cxnId="{83BCC11D-63B0-E445-AFAF-789A2EA3BC91}">
      <dgm:prSet/>
      <dgm:spPr/>
      <dgm:t>
        <a:bodyPr/>
        <a:lstStyle/>
        <a:p>
          <a:endParaRPr lang="de-DE"/>
        </a:p>
      </dgm:t>
    </dgm:pt>
    <dgm:pt modelId="{1F4D4977-8BCE-D24F-84E9-279572D4C68E}" type="sibTrans" cxnId="{83BCC11D-63B0-E445-AFAF-789A2EA3BC91}">
      <dgm:prSet/>
      <dgm:spPr/>
      <dgm:t>
        <a:bodyPr/>
        <a:lstStyle/>
        <a:p>
          <a:endParaRPr lang="de-DE"/>
        </a:p>
      </dgm:t>
    </dgm:pt>
    <dgm:pt modelId="{5CEEE72C-1A51-5B4F-84F6-2A2188A7EFAD}">
      <dgm:prSet custT="1"/>
      <dgm:spPr>
        <a:solidFill>
          <a:srgbClr val="2A2734"/>
        </a:solidFill>
        <a:ln w="76200" cap="flat" cmpd="sng" algn="ctr">
          <a:solidFill>
            <a:srgbClr val="D4A35F"/>
          </a:solidFill>
          <a:prstDash val="solid"/>
          <a:miter lim="800000"/>
        </a:ln>
        <a:effectLst/>
      </dgm:spPr>
      <dgm:t>
        <a:bodyPr spcFirstLastPara="0" vert="horz" wrap="square" lIns="537805" tIns="78740" rIns="78740" bIns="78740" numCol="1" spcCol="1270" anchor="ctr" anchorCtr="0"/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noProof="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It provides </a:t>
          </a:r>
          <a:r>
            <a:rPr lang="en-US" sz="3100" kern="1200" noProof="0" dirty="0" err="1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allProperties</a:t>
          </a:r>
          <a:endParaRPr lang="en-US" sz="3100" kern="1200" noProof="0" dirty="0">
            <a:solidFill>
              <a:prstClr val="white"/>
            </a:solidFill>
            <a:latin typeface="Aptos" panose="02110004020202020204"/>
            <a:ea typeface="+mn-ea"/>
            <a:cs typeface="+mn-cs"/>
          </a:endParaRPr>
        </a:p>
      </dgm:t>
    </dgm:pt>
    <dgm:pt modelId="{DD84F997-145C-6D4B-9A85-26DB6C9C035C}" type="parTrans" cxnId="{D0938225-15DF-9840-8CA4-5FC8C9EF93E0}">
      <dgm:prSet/>
      <dgm:spPr/>
      <dgm:t>
        <a:bodyPr/>
        <a:lstStyle/>
        <a:p>
          <a:endParaRPr lang="de-DE"/>
        </a:p>
      </dgm:t>
    </dgm:pt>
    <dgm:pt modelId="{FB5035AD-8628-9D4A-86E3-DC081313C740}" type="sibTrans" cxnId="{D0938225-15DF-9840-8CA4-5FC8C9EF93E0}">
      <dgm:prSet/>
      <dgm:spPr/>
      <dgm:t>
        <a:bodyPr/>
        <a:lstStyle/>
        <a:p>
          <a:endParaRPr lang="de-DE"/>
        </a:p>
      </dgm:t>
    </dgm:pt>
    <dgm:pt modelId="{9266FD3C-5F46-124D-99E8-1ABE56BCC483}">
      <dgm:prSet custT="1"/>
      <dgm:spPr>
        <a:solidFill>
          <a:srgbClr val="2A2734"/>
        </a:solidFill>
        <a:ln w="76200" cap="flat" cmpd="sng" algn="ctr">
          <a:solidFill>
            <a:srgbClr val="D4A35F"/>
          </a:solidFill>
          <a:prstDash val="solid"/>
          <a:miter lim="800000"/>
        </a:ln>
        <a:effectLst/>
      </dgm:spPr>
      <dgm:t>
        <a:bodyPr spcFirstLastPara="0" vert="horz" wrap="square" lIns="537805" tIns="78740" rIns="78740" bIns="78740" numCol="1" spcCol="1270" anchor="ctr" anchorCtr="0"/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noProof="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It provides its </a:t>
          </a:r>
          <a:r>
            <a:rPr lang="en-US" sz="3100" kern="1200" noProof="0" dirty="0" err="1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classKind</a:t>
          </a:r>
          <a:endParaRPr lang="en-US" sz="3100" kern="1200" noProof="0" dirty="0">
            <a:solidFill>
              <a:prstClr val="white"/>
            </a:solidFill>
            <a:latin typeface="Aptos" panose="02110004020202020204"/>
            <a:ea typeface="+mn-ea"/>
            <a:cs typeface="+mn-cs"/>
          </a:endParaRPr>
        </a:p>
      </dgm:t>
    </dgm:pt>
    <dgm:pt modelId="{FB806804-2F74-E74C-91A0-87A4C00360A5}" type="parTrans" cxnId="{E9771D57-7FED-0A42-BDB0-C80ACFE7E4B5}">
      <dgm:prSet/>
      <dgm:spPr/>
      <dgm:t>
        <a:bodyPr/>
        <a:lstStyle/>
        <a:p>
          <a:endParaRPr lang="de-DE"/>
        </a:p>
      </dgm:t>
    </dgm:pt>
    <dgm:pt modelId="{8764106B-5F52-CF41-9AF4-FD5F47B55212}" type="sibTrans" cxnId="{E9771D57-7FED-0A42-BDB0-C80ACFE7E4B5}">
      <dgm:prSet/>
      <dgm:spPr/>
      <dgm:t>
        <a:bodyPr/>
        <a:lstStyle/>
        <a:p>
          <a:endParaRPr lang="de-DE"/>
        </a:p>
      </dgm:t>
    </dgm:pt>
    <dgm:pt modelId="{C70FDEB7-AF86-AD4B-86EA-7CA1F192EA6D}" type="pres">
      <dgm:prSet presAssocID="{E43D27E3-A46A-034F-880D-35EAD774AB7F}" presName="Name0" presStyleCnt="0">
        <dgm:presLayoutVars>
          <dgm:chMax val="7"/>
          <dgm:chPref val="7"/>
          <dgm:dir/>
        </dgm:presLayoutVars>
      </dgm:prSet>
      <dgm:spPr/>
    </dgm:pt>
    <dgm:pt modelId="{DFC1317D-2B2E-7445-BAC0-90C26EABB215}" type="pres">
      <dgm:prSet presAssocID="{E43D27E3-A46A-034F-880D-35EAD774AB7F}" presName="Name1" presStyleCnt="0"/>
      <dgm:spPr/>
    </dgm:pt>
    <dgm:pt modelId="{DF0C392F-1990-4A44-B1A6-09158348FB3C}" type="pres">
      <dgm:prSet presAssocID="{E43D27E3-A46A-034F-880D-35EAD774AB7F}" presName="cycle" presStyleCnt="0"/>
      <dgm:spPr/>
    </dgm:pt>
    <dgm:pt modelId="{279BB529-5273-D249-87CA-1FCD0551B1D3}" type="pres">
      <dgm:prSet presAssocID="{E43D27E3-A46A-034F-880D-35EAD774AB7F}" presName="srcNode" presStyleLbl="node1" presStyleIdx="0" presStyleCnt="5"/>
      <dgm:spPr/>
    </dgm:pt>
    <dgm:pt modelId="{52D5E860-F6BB-0F42-ACBB-46881E7146CC}" type="pres">
      <dgm:prSet presAssocID="{E43D27E3-A46A-034F-880D-35EAD774AB7F}" presName="conn" presStyleLbl="parChTrans1D2" presStyleIdx="0" presStyleCnt="1"/>
      <dgm:spPr/>
    </dgm:pt>
    <dgm:pt modelId="{63B59729-0EC3-9F48-8777-DECD9548FA0B}" type="pres">
      <dgm:prSet presAssocID="{E43D27E3-A46A-034F-880D-35EAD774AB7F}" presName="extraNode" presStyleLbl="node1" presStyleIdx="0" presStyleCnt="5"/>
      <dgm:spPr/>
    </dgm:pt>
    <dgm:pt modelId="{1D3D3E38-6251-2B40-8223-897F60ABD3F4}" type="pres">
      <dgm:prSet presAssocID="{E43D27E3-A46A-034F-880D-35EAD774AB7F}" presName="dstNode" presStyleLbl="node1" presStyleIdx="0" presStyleCnt="5"/>
      <dgm:spPr/>
    </dgm:pt>
    <dgm:pt modelId="{1830A5B5-E626-FA4D-86C5-D6C05F9A08EE}" type="pres">
      <dgm:prSet presAssocID="{17B02FC1-9C62-0640-88C5-5250410E65C7}" presName="text_1" presStyleLbl="node1" presStyleIdx="0" presStyleCnt="5">
        <dgm:presLayoutVars>
          <dgm:bulletEnabled val="1"/>
        </dgm:presLayoutVars>
      </dgm:prSet>
      <dgm:spPr/>
    </dgm:pt>
    <dgm:pt modelId="{C68A33D1-9615-684D-A4A8-5DEE47A6875B}" type="pres">
      <dgm:prSet presAssocID="{17B02FC1-9C62-0640-88C5-5250410E65C7}" presName="accent_1" presStyleCnt="0"/>
      <dgm:spPr/>
    </dgm:pt>
    <dgm:pt modelId="{F86E6602-C345-8041-8175-2D8BE062CD20}" type="pres">
      <dgm:prSet presAssocID="{17B02FC1-9C62-0640-88C5-5250410E65C7}" presName="accentRepeatNode" presStyleLbl="solidFgAcc1" presStyleIdx="0" presStyleCnt="5" custScaleX="79724" custScaleY="79724"/>
      <dgm:spPr/>
    </dgm:pt>
    <dgm:pt modelId="{F8D6CDD3-933D-F143-BDB8-9714028B88B1}" type="pres">
      <dgm:prSet presAssocID="{A08DBD24-6853-B642-94E8-34D2CFCC80E7}" presName="text_2" presStyleLbl="node1" presStyleIdx="1" presStyleCnt="5">
        <dgm:presLayoutVars>
          <dgm:bulletEnabled val="1"/>
        </dgm:presLayoutVars>
      </dgm:prSet>
      <dgm:spPr/>
    </dgm:pt>
    <dgm:pt modelId="{3FA3EDCA-1687-004E-B980-8213E167E0CD}" type="pres">
      <dgm:prSet presAssocID="{A08DBD24-6853-B642-94E8-34D2CFCC80E7}" presName="accent_2" presStyleCnt="0"/>
      <dgm:spPr/>
    </dgm:pt>
    <dgm:pt modelId="{AB7C008A-D3EC-BB4E-85EE-CD7A4DA8F00D}" type="pres">
      <dgm:prSet presAssocID="{A08DBD24-6853-B642-94E8-34D2CFCC80E7}" presName="accentRepeatNode" presStyleLbl="solidFgAcc1" presStyleIdx="1" presStyleCnt="5" custScaleX="79724" custScaleY="79724"/>
      <dgm:spPr/>
    </dgm:pt>
    <dgm:pt modelId="{91E2EF62-223E-0849-BACC-9D97C26AF4B1}" type="pres">
      <dgm:prSet presAssocID="{C385191D-4620-AB4D-8F2A-7E6D79477F35}" presName="text_3" presStyleLbl="node1" presStyleIdx="2" presStyleCnt="5">
        <dgm:presLayoutVars>
          <dgm:bulletEnabled val="1"/>
        </dgm:presLayoutVars>
      </dgm:prSet>
      <dgm:spPr>
        <a:xfrm>
          <a:off x="1144243" y="2370558"/>
          <a:ext cx="8329574" cy="677550"/>
        </a:xfrm>
        <a:prstGeom prst="rect">
          <a:avLst/>
        </a:prstGeom>
      </dgm:spPr>
    </dgm:pt>
    <dgm:pt modelId="{09E49FFC-093F-2344-8D43-396AC8464F50}" type="pres">
      <dgm:prSet presAssocID="{C385191D-4620-AB4D-8F2A-7E6D79477F35}" presName="accent_3" presStyleCnt="0"/>
      <dgm:spPr/>
    </dgm:pt>
    <dgm:pt modelId="{54BB0C61-CB9F-BF48-8E0F-55621C3E125B}" type="pres">
      <dgm:prSet presAssocID="{C385191D-4620-AB4D-8F2A-7E6D79477F35}" presName="accentRepeatNode" presStyleLbl="solidFgAcc1" presStyleIdx="2" presStyleCnt="5" custScaleX="79911" custScaleY="79911"/>
      <dgm:spPr>
        <a:xfrm>
          <a:off x="720774" y="2285864"/>
          <a:ext cx="846937" cy="846937"/>
        </a:xfrm>
        <a:prstGeom prst="ellipse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9050" cap="flat" cmpd="sng" algn="ctr">
          <a:solidFill>
            <a:srgbClr val="156082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9E4ED6FA-83D2-FE47-8E5F-3C800E173628}" type="pres">
      <dgm:prSet presAssocID="{5CEEE72C-1A51-5B4F-84F6-2A2188A7EFAD}" presName="text_4" presStyleLbl="node1" presStyleIdx="3" presStyleCnt="5">
        <dgm:presLayoutVars>
          <dgm:bulletEnabled val="1"/>
        </dgm:presLayoutVars>
      </dgm:prSet>
      <dgm:spPr>
        <a:xfrm>
          <a:off x="995230" y="3386558"/>
          <a:ext cx="8478587" cy="677550"/>
        </a:xfrm>
        <a:prstGeom prst="rect">
          <a:avLst/>
        </a:prstGeom>
      </dgm:spPr>
    </dgm:pt>
    <dgm:pt modelId="{8C06B8E8-0C77-E74F-B9B6-88FC0CEA7E2E}" type="pres">
      <dgm:prSet presAssocID="{5CEEE72C-1A51-5B4F-84F6-2A2188A7EFAD}" presName="accent_4" presStyleCnt="0"/>
      <dgm:spPr/>
    </dgm:pt>
    <dgm:pt modelId="{9B0FE332-D28F-534B-A0E3-130867BCC669}" type="pres">
      <dgm:prSet presAssocID="{5CEEE72C-1A51-5B4F-84F6-2A2188A7EFAD}" presName="accentRepeatNode" presStyleLbl="solidFgAcc1" presStyleIdx="3" presStyleCnt="5" custScaleX="79911" custScaleY="79911"/>
      <dgm:spPr/>
    </dgm:pt>
    <dgm:pt modelId="{B2AE4910-6B70-3A48-8D9A-60DC8D631D7A}" type="pres">
      <dgm:prSet presAssocID="{9266FD3C-5F46-124D-99E8-1ABE56BCC483}" presName="text_5" presStyleLbl="node1" presStyleIdx="4" presStyleCnt="5">
        <dgm:presLayoutVars>
          <dgm:bulletEnabled val="1"/>
        </dgm:presLayoutVars>
      </dgm:prSet>
      <dgm:spPr>
        <a:xfrm>
          <a:off x="509717" y="4402558"/>
          <a:ext cx="8964100" cy="677550"/>
        </a:xfrm>
        <a:prstGeom prst="rect">
          <a:avLst/>
        </a:prstGeom>
      </dgm:spPr>
    </dgm:pt>
    <dgm:pt modelId="{CFB24E1F-F59A-D446-A703-F871ABFCBF0B}" type="pres">
      <dgm:prSet presAssocID="{9266FD3C-5F46-124D-99E8-1ABE56BCC483}" presName="accent_5" presStyleCnt="0"/>
      <dgm:spPr/>
    </dgm:pt>
    <dgm:pt modelId="{EBB8B12F-0411-E445-8825-ACD5F04FCAE8}" type="pres">
      <dgm:prSet presAssocID="{9266FD3C-5F46-124D-99E8-1ABE56BCC483}" presName="accentRepeatNode" presStyleLbl="solidFgAcc1" presStyleIdx="4" presStyleCnt="5" custScaleX="79911" custScaleY="79911"/>
      <dgm:spPr/>
    </dgm:pt>
  </dgm:ptLst>
  <dgm:cxnLst>
    <dgm:cxn modelId="{83BCC11D-63B0-E445-AFAF-789A2EA3BC91}" srcId="{E43D27E3-A46A-034F-880D-35EAD774AB7F}" destId="{C385191D-4620-AB4D-8F2A-7E6D79477F35}" srcOrd="2" destOrd="0" parTransId="{639DDC52-B460-CF40-8591-6BB53DCF94D1}" sibTransId="{1F4D4977-8BCE-D24F-84E9-279572D4C68E}"/>
    <dgm:cxn modelId="{BCF4FE24-1D48-0540-879F-BED37F453D8E}" type="presOf" srcId="{A08DBD24-6853-B642-94E8-34D2CFCC80E7}" destId="{F8D6CDD3-933D-F143-BDB8-9714028B88B1}" srcOrd="0" destOrd="0" presId="urn:microsoft.com/office/officeart/2008/layout/VerticalCurvedList"/>
    <dgm:cxn modelId="{D0938225-15DF-9840-8CA4-5FC8C9EF93E0}" srcId="{E43D27E3-A46A-034F-880D-35EAD774AB7F}" destId="{5CEEE72C-1A51-5B4F-84F6-2A2188A7EFAD}" srcOrd="3" destOrd="0" parTransId="{DD84F997-145C-6D4B-9A85-26DB6C9C035C}" sibTransId="{FB5035AD-8628-9D4A-86E3-DC081313C740}"/>
    <dgm:cxn modelId="{DC18F553-EC89-4048-892A-73B16693DF7C}" type="presOf" srcId="{9266FD3C-5F46-124D-99E8-1ABE56BCC483}" destId="{B2AE4910-6B70-3A48-8D9A-60DC8D631D7A}" srcOrd="0" destOrd="0" presId="urn:microsoft.com/office/officeart/2008/layout/VerticalCurvedList"/>
    <dgm:cxn modelId="{E9771D57-7FED-0A42-BDB0-C80ACFE7E4B5}" srcId="{E43D27E3-A46A-034F-880D-35EAD774AB7F}" destId="{9266FD3C-5F46-124D-99E8-1ABE56BCC483}" srcOrd="4" destOrd="0" parTransId="{FB806804-2F74-E74C-91A0-87A4C00360A5}" sibTransId="{8764106B-5F52-CF41-9AF4-FD5F47B55212}"/>
    <dgm:cxn modelId="{B478475B-BD90-6048-A30A-18AB1E2202AE}" type="presOf" srcId="{E43D27E3-A46A-034F-880D-35EAD774AB7F}" destId="{C70FDEB7-AF86-AD4B-86EA-7CA1F192EA6D}" srcOrd="0" destOrd="0" presId="urn:microsoft.com/office/officeart/2008/layout/VerticalCurvedList"/>
    <dgm:cxn modelId="{6142529B-3E4F-D642-9A99-C67A66CF1C06}" srcId="{E43D27E3-A46A-034F-880D-35EAD774AB7F}" destId="{17B02FC1-9C62-0640-88C5-5250410E65C7}" srcOrd="0" destOrd="0" parTransId="{6532B5B2-7EE8-5A44-9404-932C270ED73F}" sibTransId="{108D3B6A-627C-7C44-A116-AA2AE3BC93A6}"/>
    <dgm:cxn modelId="{B97E1DA8-0C2C-0648-BD7A-FD438AEAFC81}" type="presOf" srcId="{17B02FC1-9C62-0640-88C5-5250410E65C7}" destId="{1830A5B5-E626-FA4D-86C5-D6C05F9A08EE}" srcOrd="0" destOrd="0" presId="urn:microsoft.com/office/officeart/2008/layout/VerticalCurvedList"/>
    <dgm:cxn modelId="{12E542C4-AC89-3A41-932F-EBD83EA0A075}" type="presOf" srcId="{5CEEE72C-1A51-5B4F-84F6-2A2188A7EFAD}" destId="{9E4ED6FA-83D2-FE47-8E5F-3C800E173628}" srcOrd="0" destOrd="0" presId="urn:microsoft.com/office/officeart/2008/layout/VerticalCurvedList"/>
    <dgm:cxn modelId="{26755DD4-269D-2A4F-BA1F-F66DAB899FC8}" srcId="{E43D27E3-A46A-034F-880D-35EAD774AB7F}" destId="{A08DBD24-6853-B642-94E8-34D2CFCC80E7}" srcOrd="1" destOrd="0" parTransId="{A91931A6-F1EB-6B40-9A16-9461AEB4D8C6}" sibTransId="{5E6F0FAE-7308-5746-B882-C9535F62924B}"/>
    <dgm:cxn modelId="{FD2E1DEE-FC63-AC42-B969-C5945E896489}" type="presOf" srcId="{108D3B6A-627C-7C44-A116-AA2AE3BC93A6}" destId="{52D5E860-F6BB-0F42-ACBB-46881E7146CC}" srcOrd="0" destOrd="0" presId="urn:microsoft.com/office/officeart/2008/layout/VerticalCurvedList"/>
    <dgm:cxn modelId="{AB9B71FE-60B1-F349-845C-F51C78A77A7E}" type="presOf" srcId="{C385191D-4620-AB4D-8F2A-7E6D79477F35}" destId="{91E2EF62-223E-0849-BACC-9D97C26AF4B1}" srcOrd="0" destOrd="0" presId="urn:microsoft.com/office/officeart/2008/layout/VerticalCurvedList"/>
    <dgm:cxn modelId="{4944A7CE-3201-EA45-9F58-89365F3F4FB9}" type="presParOf" srcId="{C70FDEB7-AF86-AD4B-86EA-7CA1F192EA6D}" destId="{DFC1317D-2B2E-7445-BAC0-90C26EABB215}" srcOrd="0" destOrd="0" presId="urn:microsoft.com/office/officeart/2008/layout/VerticalCurvedList"/>
    <dgm:cxn modelId="{1057DFA9-54E7-0F49-9797-26C649DFC6C8}" type="presParOf" srcId="{DFC1317D-2B2E-7445-BAC0-90C26EABB215}" destId="{DF0C392F-1990-4A44-B1A6-09158348FB3C}" srcOrd="0" destOrd="0" presId="urn:microsoft.com/office/officeart/2008/layout/VerticalCurvedList"/>
    <dgm:cxn modelId="{658B17C6-36D3-D742-953F-3A4EEC58A88E}" type="presParOf" srcId="{DF0C392F-1990-4A44-B1A6-09158348FB3C}" destId="{279BB529-5273-D249-87CA-1FCD0551B1D3}" srcOrd="0" destOrd="0" presId="urn:microsoft.com/office/officeart/2008/layout/VerticalCurvedList"/>
    <dgm:cxn modelId="{3A0C215E-E304-C142-9FFE-259B76A36590}" type="presParOf" srcId="{DF0C392F-1990-4A44-B1A6-09158348FB3C}" destId="{52D5E860-F6BB-0F42-ACBB-46881E7146CC}" srcOrd="1" destOrd="0" presId="urn:microsoft.com/office/officeart/2008/layout/VerticalCurvedList"/>
    <dgm:cxn modelId="{E3359E6B-64C8-A240-90B9-419F970D6CFB}" type="presParOf" srcId="{DF0C392F-1990-4A44-B1A6-09158348FB3C}" destId="{63B59729-0EC3-9F48-8777-DECD9548FA0B}" srcOrd="2" destOrd="0" presId="urn:microsoft.com/office/officeart/2008/layout/VerticalCurvedList"/>
    <dgm:cxn modelId="{FCCE4389-7680-A94B-9272-72B95EEC7876}" type="presParOf" srcId="{DF0C392F-1990-4A44-B1A6-09158348FB3C}" destId="{1D3D3E38-6251-2B40-8223-897F60ABD3F4}" srcOrd="3" destOrd="0" presId="urn:microsoft.com/office/officeart/2008/layout/VerticalCurvedList"/>
    <dgm:cxn modelId="{31B538CE-5C26-9F44-80D8-BE72B4E74B6D}" type="presParOf" srcId="{DFC1317D-2B2E-7445-BAC0-90C26EABB215}" destId="{1830A5B5-E626-FA4D-86C5-D6C05F9A08EE}" srcOrd="1" destOrd="0" presId="urn:microsoft.com/office/officeart/2008/layout/VerticalCurvedList"/>
    <dgm:cxn modelId="{29B42F21-8988-F941-B3BE-3ADC2A58850B}" type="presParOf" srcId="{DFC1317D-2B2E-7445-BAC0-90C26EABB215}" destId="{C68A33D1-9615-684D-A4A8-5DEE47A6875B}" srcOrd="2" destOrd="0" presId="urn:microsoft.com/office/officeart/2008/layout/VerticalCurvedList"/>
    <dgm:cxn modelId="{51E62338-9043-1045-83F7-54886AE605DF}" type="presParOf" srcId="{C68A33D1-9615-684D-A4A8-5DEE47A6875B}" destId="{F86E6602-C345-8041-8175-2D8BE062CD20}" srcOrd="0" destOrd="0" presId="urn:microsoft.com/office/officeart/2008/layout/VerticalCurvedList"/>
    <dgm:cxn modelId="{25C465FD-DD14-C841-9436-19DD4B359019}" type="presParOf" srcId="{DFC1317D-2B2E-7445-BAC0-90C26EABB215}" destId="{F8D6CDD3-933D-F143-BDB8-9714028B88B1}" srcOrd="3" destOrd="0" presId="urn:microsoft.com/office/officeart/2008/layout/VerticalCurvedList"/>
    <dgm:cxn modelId="{B5B9B797-5C34-1142-9A1C-6647F8C13F32}" type="presParOf" srcId="{DFC1317D-2B2E-7445-BAC0-90C26EABB215}" destId="{3FA3EDCA-1687-004E-B980-8213E167E0CD}" srcOrd="4" destOrd="0" presId="urn:microsoft.com/office/officeart/2008/layout/VerticalCurvedList"/>
    <dgm:cxn modelId="{A4816803-61FC-9A4C-B5FA-4D5BA0C7C046}" type="presParOf" srcId="{3FA3EDCA-1687-004E-B980-8213E167E0CD}" destId="{AB7C008A-D3EC-BB4E-85EE-CD7A4DA8F00D}" srcOrd="0" destOrd="0" presId="urn:microsoft.com/office/officeart/2008/layout/VerticalCurvedList"/>
    <dgm:cxn modelId="{96E51593-6D25-8B49-A1BB-ECEF2C3A5ED5}" type="presParOf" srcId="{DFC1317D-2B2E-7445-BAC0-90C26EABB215}" destId="{91E2EF62-223E-0849-BACC-9D97C26AF4B1}" srcOrd="5" destOrd="0" presId="urn:microsoft.com/office/officeart/2008/layout/VerticalCurvedList"/>
    <dgm:cxn modelId="{8C3E590E-BE76-8B4F-943E-DE9DECEA0964}" type="presParOf" srcId="{DFC1317D-2B2E-7445-BAC0-90C26EABB215}" destId="{09E49FFC-093F-2344-8D43-396AC8464F50}" srcOrd="6" destOrd="0" presId="urn:microsoft.com/office/officeart/2008/layout/VerticalCurvedList"/>
    <dgm:cxn modelId="{B9ED6E3B-6DD1-F54F-98E4-8FD84AB47AF3}" type="presParOf" srcId="{09E49FFC-093F-2344-8D43-396AC8464F50}" destId="{54BB0C61-CB9F-BF48-8E0F-55621C3E125B}" srcOrd="0" destOrd="0" presId="urn:microsoft.com/office/officeart/2008/layout/VerticalCurvedList"/>
    <dgm:cxn modelId="{CCB12CC9-66E6-7844-9B22-2CF748FE74A5}" type="presParOf" srcId="{DFC1317D-2B2E-7445-BAC0-90C26EABB215}" destId="{9E4ED6FA-83D2-FE47-8E5F-3C800E173628}" srcOrd="7" destOrd="0" presId="urn:microsoft.com/office/officeart/2008/layout/VerticalCurvedList"/>
    <dgm:cxn modelId="{4A453866-6291-234B-866C-2B3AF7702623}" type="presParOf" srcId="{DFC1317D-2B2E-7445-BAC0-90C26EABB215}" destId="{8C06B8E8-0C77-E74F-B9B6-88FC0CEA7E2E}" srcOrd="8" destOrd="0" presId="urn:microsoft.com/office/officeart/2008/layout/VerticalCurvedList"/>
    <dgm:cxn modelId="{72CB42A5-5EC4-DA44-B508-ECEFAB843C29}" type="presParOf" srcId="{8C06B8E8-0C77-E74F-B9B6-88FC0CEA7E2E}" destId="{9B0FE332-D28F-534B-A0E3-130867BCC669}" srcOrd="0" destOrd="0" presId="urn:microsoft.com/office/officeart/2008/layout/VerticalCurvedList"/>
    <dgm:cxn modelId="{7275172D-6877-7047-B402-154A2AF57BF9}" type="presParOf" srcId="{DFC1317D-2B2E-7445-BAC0-90C26EABB215}" destId="{B2AE4910-6B70-3A48-8D9A-60DC8D631D7A}" srcOrd="9" destOrd="0" presId="urn:microsoft.com/office/officeart/2008/layout/VerticalCurvedList"/>
    <dgm:cxn modelId="{6547A898-8B3D-DA4D-8BA4-44A9CE37C13B}" type="presParOf" srcId="{DFC1317D-2B2E-7445-BAC0-90C26EABB215}" destId="{CFB24E1F-F59A-D446-A703-F871ABFCBF0B}" srcOrd="10" destOrd="0" presId="urn:microsoft.com/office/officeart/2008/layout/VerticalCurvedList"/>
    <dgm:cxn modelId="{4FCAAAAA-77B4-F545-949F-FAA5194B651B}" type="presParOf" srcId="{CFB24E1F-F59A-D446-A703-F871ABFCBF0B}" destId="{EBB8B12F-0411-E445-8825-ACD5F04FCAE8}" srcOrd="0" destOrd="0" presId="urn:microsoft.com/office/officeart/2008/layout/VerticalCurv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77E2AFA-4A07-D641-BE33-B67622FE183A}" type="doc">
      <dgm:prSet loTypeId="urn:microsoft.com/office/officeart/2005/8/layout/orgChar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D88DD4E5-3C7E-7042-A83C-CE3840F65E60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2000" noProof="0" dirty="0"/>
            <a:t>File</a:t>
          </a:r>
        </a:p>
      </dgm:t>
    </dgm:pt>
    <dgm:pt modelId="{39D94423-E244-AA41-A89B-BAF145BF973B}" type="parTrans" cxnId="{18C91DC4-E31B-164B-94DE-CAC44B768A6E}">
      <dgm:prSet/>
      <dgm:spPr/>
      <dgm:t>
        <a:bodyPr/>
        <a:lstStyle/>
        <a:p>
          <a:endParaRPr lang="de-DE" sz="2000"/>
        </a:p>
      </dgm:t>
    </dgm:pt>
    <dgm:pt modelId="{F714A0AC-7A37-5349-B547-59E6D630B068}" type="sibTrans" cxnId="{18C91DC4-E31B-164B-94DE-CAC44B768A6E}">
      <dgm:prSet/>
      <dgm:spPr/>
      <dgm:t>
        <a:bodyPr/>
        <a:lstStyle/>
        <a:p>
          <a:endParaRPr lang="de-DE" sz="2000"/>
        </a:p>
      </dgm:t>
    </dgm:pt>
    <dgm:pt modelId="{C9E7CB55-5BDF-F04B-BDDB-B029764DF321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2000" noProof="0" dirty="0"/>
            <a:t>Server</a:t>
          </a:r>
        </a:p>
      </dgm:t>
    </dgm:pt>
    <dgm:pt modelId="{4A84C515-426B-A943-86FD-2EA18F52FB00}" type="parTrans" cxnId="{AF37B27D-BF00-174C-9F8A-BF82D483561E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 sz="2000"/>
        </a:p>
      </dgm:t>
    </dgm:pt>
    <dgm:pt modelId="{35E2FD22-7946-D04A-B8EB-E527436C151F}" type="sibTrans" cxnId="{AF37B27D-BF00-174C-9F8A-BF82D483561E}">
      <dgm:prSet/>
      <dgm:spPr/>
      <dgm:t>
        <a:bodyPr/>
        <a:lstStyle/>
        <a:p>
          <a:endParaRPr lang="de-DE" sz="2000"/>
        </a:p>
      </dgm:t>
    </dgm:pt>
    <dgm:pt modelId="{E3332F72-7C3A-6049-8B25-1F408A0D37D7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2000" noProof="0" dirty="0"/>
            <a:t>Declarations</a:t>
          </a:r>
        </a:p>
      </dgm:t>
    </dgm:pt>
    <dgm:pt modelId="{90D7DA64-E3E6-7B47-A519-AD72665B416A}" type="parTrans" cxnId="{884BB3BB-C1C4-EE41-9F4D-E82BB7EF5008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 sz="2000"/>
        </a:p>
      </dgm:t>
    </dgm:pt>
    <dgm:pt modelId="{CBA97910-7895-AE44-B23A-9729255CD816}" type="sibTrans" cxnId="{884BB3BB-C1C4-EE41-9F4D-E82BB7EF5008}">
      <dgm:prSet/>
      <dgm:spPr/>
      <dgm:t>
        <a:bodyPr/>
        <a:lstStyle/>
        <a:p>
          <a:endParaRPr lang="de-DE" sz="2000"/>
        </a:p>
      </dgm:t>
    </dgm:pt>
    <dgm:pt modelId="{86AB1B08-C587-1F43-AABB-FC5F2F776C06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2000" noProof="0" dirty="0"/>
            <a:t>Config</a:t>
          </a:r>
        </a:p>
      </dgm:t>
    </dgm:pt>
    <dgm:pt modelId="{C6B98011-EC57-9840-875C-CF9F70D1F591}" type="parTrans" cxnId="{71A79908-F055-D94F-9A4B-BE82D45C3F66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 sz="2000"/>
        </a:p>
      </dgm:t>
    </dgm:pt>
    <dgm:pt modelId="{EE6878A1-C6D6-4043-ACB3-40F0E54F959D}" type="sibTrans" cxnId="{71A79908-F055-D94F-9A4B-BE82D45C3F66}">
      <dgm:prSet/>
      <dgm:spPr/>
      <dgm:t>
        <a:bodyPr/>
        <a:lstStyle/>
        <a:p>
          <a:endParaRPr lang="de-DE" sz="2000"/>
        </a:p>
      </dgm:t>
    </dgm:pt>
    <dgm:pt modelId="{7005597D-9E57-D647-8229-2A9B09EE90CC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2000" noProof="0" dirty="0"/>
            <a:t>Declarations</a:t>
          </a:r>
        </a:p>
      </dgm:t>
    </dgm:pt>
    <dgm:pt modelId="{B7897A21-D7B9-9448-ADEF-3C1286AB8BBC}" type="parTrans" cxnId="{B5FB7FAA-8FCE-D646-8D6F-F41B2844925F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 sz="2000"/>
        </a:p>
      </dgm:t>
    </dgm:pt>
    <dgm:pt modelId="{D4DFE87E-4B35-8642-B39B-13ADCB5D4BEC}" type="sibTrans" cxnId="{B5FB7FAA-8FCE-D646-8D6F-F41B2844925F}">
      <dgm:prSet/>
      <dgm:spPr/>
      <dgm:t>
        <a:bodyPr/>
        <a:lstStyle/>
        <a:p>
          <a:endParaRPr lang="de-DE" sz="2000"/>
        </a:p>
      </dgm:t>
    </dgm:pt>
    <dgm:pt modelId="{A0302515-21EF-FB4C-BCE8-2EEB81FF1163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2000" noProof="0" dirty="0" err="1"/>
            <a:t>ipAddress</a:t>
          </a:r>
          <a:endParaRPr lang="en-US" sz="2000" noProof="0" dirty="0"/>
        </a:p>
      </dgm:t>
    </dgm:pt>
    <dgm:pt modelId="{C0BB20F8-D2A3-8945-82C5-059C118CDA80}" type="parTrans" cxnId="{B8ACCA75-4F66-CE4E-A3EE-24047720A87C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 sz="2000"/>
        </a:p>
      </dgm:t>
    </dgm:pt>
    <dgm:pt modelId="{DF863D03-37F1-C442-829B-B017AE662CA2}" type="sibTrans" cxnId="{B8ACCA75-4F66-CE4E-A3EE-24047720A87C}">
      <dgm:prSet/>
      <dgm:spPr/>
      <dgm:t>
        <a:bodyPr/>
        <a:lstStyle/>
        <a:p>
          <a:endParaRPr lang="de-DE" sz="2000"/>
        </a:p>
      </dgm:t>
    </dgm:pt>
    <dgm:pt modelId="{234A75C5-D8F7-9346-8A91-2F1DC8F1C951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2000" noProof="0" dirty="0"/>
            <a:t>port</a:t>
          </a:r>
        </a:p>
      </dgm:t>
    </dgm:pt>
    <dgm:pt modelId="{D1F3776E-9524-3847-A1E7-1F7022A32DEC}" type="parTrans" cxnId="{6B3E3365-5D90-C441-B262-602DA86F945A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 sz="2000"/>
        </a:p>
      </dgm:t>
    </dgm:pt>
    <dgm:pt modelId="{0E6C0861-41BC-434D-855F-202E32C4F40F}" type="sibTrans" cxnId="{6B3E3365-5D90-C441-B262-602DA86F945A}">
      <dgm:prSet/>
      <dgm:spPr/>
      <dgm:t>
        <a:bodyPr/>
        <a:lstStyle/>
        <a:p>
          <a:endParaRPr lang="de-DE" sz="2000"/>
        </a:p>
      </dgm:t>
    </dgm:pt>
    <dgm:pt modelId="{4E445C39-7B06-9845-9B00-464E4BC235DA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2000" noProof="0" dirty="0"/>
            <a:t>start</a:t>
          </a:r>
        </a:p>
      </dgm:t>
    </dgm:pt>
    <dgm:pt modelId="{EA3DBBC1-D660-F941-B1DB-B5211EF36EDE}" type="parTrans" cxnId="{EA641C53-FA37-C14D-88B3-A3A8D2B2DAA6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/>
        </a:p>
      </dgm:t>
    </dgm:pt>
    <dgm:pt modelId="{F3DD52B0-E8F8-6D4E-9912-0F8B0769BDD8}" type="sibTrans" cxnId="{EA641C53-FA37-C14D-88B3-A3A8D2B2DAA6}">
      <dgm:prSet/>
      <dgm:spPr/>
      <dgm:t>
        <a:bodyPr/>
        <a:lstStyle/>
        <a:p>
          <a:endParaRPr lang="de-DE"/>
        </a:p>
      </dgm:t>
    </dgm:pt>
    <dgm:pt modelId="{915F7E61-53C8-F345-B8AB-AE1CF18E9BA4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2000" noProof="0" dirty="0"/>
            <a:t>stop</a:t>
          </a:r>
        </a:p>
      </dgm:t>
    </dgm:pt>
    <dgm:pt modelId="{7D89F15F-51DA-7B4F-AE2F-D1E592DA9E14}" type="parTrans" cxnId="{4AF50ED0-E32D-A544-AA07-89B89F4E28A7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/>
        </a:p>
      </dgm:t>
    </dgm:pt>
    <dgm:pt modelId="{5E9EC151-497E-1743-BE1F-C7B88F4CD775}" type="sibTrans" cxnId="{4AF50ED0-E32D-A544-AA07-89B89F4E28A7}">
      <dgm:prSet/>
      <dgm:spPr/>
      <dgm:t>
        <a:bodyPr/>
        <a:lstStyle/>
        <a:p>
          <a:endParaRPr lang="de-DE"/>
        </a:p>
      </dgm:t>
    </dgm:pt>
    <dgm:pt modelId="{7F18E56A-3150-D342-AA04-F41DAEC6980B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2000" noProof="0" dirty="0"/>
            <a:t>companion object</a:t>
          </a:r>
        </a:p>
      </dgm:t>
    </dgm:pt>
    <dgm:pt modelId="{ACA0666F-6234-CB4D-A55D-58827ED08F91}" type="parTrans" cxnId="{CF2A4468-EB09-CB42-8479-CB310369FFDA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/>
        </a:p>
      </dgm:t>
    </dgm:pt>
    <dgm:pt modelId="{160B2A04-5E5D-C043-B510-233BF7BF20B7}" type="sibTrans" cxnId="{CF2A4468-EB09-CB42-8479-CB310369FFDA}">
      <dgm:prSet/>
      <dgm:spPr/>
      <dgm:t>
        <a:bodyPr/>
        <a:lstStyle/>
        <a:p>
          <a:endParaRPr lang="de-DE"/>
        </a:p>
      </dgm:t>
    </dgm:pt>
    <dgm:pt modelId="{E7EA7103-1F93-7F43-A27C-9545209EDA50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2000" noProof="0" dirty="0"/>
            <a:t>DEFAULT</a:t>
          </a:r>
        </a:p>
      </dgm:t>
    </dgm:pt>
    <dgm:pt modelId="{830D270C-A461-7442-AAB3-A7E1E93F8EED}" type="parTrans" cxnId="{A6152A83-E789-8B4F-86DB-5CDDD40F8849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/>
        </a:p>
      </dgm:t>
    </dgm:pt>
    <dgm:pt modelId="{F593D56D-D264-934E-966F-1288EDC2F80C}" type="sibTrans" cxnId="{A6152A83-E789-8B4F-86DB-5CDDD40F8849}">
      <dgm:prSet/>
      <dgm:spPr/>
      <dgm:t>
        <a:bodyPr/>
        <a:lstStyle/>
        <a:p>
          <a:endParaRPr lang="de-DE"/>
        </a:p>
      </dgm:t>
    </dgm:pt>
    <dgm:pt modelId="{A444B835-8B48-EA4A-8F97-AD41FE3BDB58}" type="pres">
      <dgm:prSet presAssocID="{277E2AFA-4A07-D641-BE33-B67622FE183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000B256-4940-284A-92F3-357B400CBFA0}" type="pres">
      <dgm:prSet presAssocID="{D88DD4E5-3C7E-7042-A83C-CE3840F65E60}" presName="hierRoot1" presStyleCnt="0">
        <dgm:presLayoutVars>
          <dgm:hierBranch val="init"/>
        </dgm:presLayoutVars>
      </dgm:prSet>
      <dgm:spPr/>
    </dgm:pt>
    <dgm:pt modelId="{641C4DE5-AB77-6C4C-A8C6-FEB4133CF2AB}" type="pres">
      <dgm:prSet presAssocID="{D88DD4E5-3C7E-7042-A83C-CE3840F65E60}" presName="rootComposite1" presStyleCnt="0"/>
      <dgm:spPr/>
    </dgm:pt>
    <dgm:pt modelId="{6E53A311-7EB7-8F43-91D7-6AAC4D712EF3}" type="pres">
      <dgm:prSet presAssocID="{D88DD4E5-3C7E-7042-A83C-CE3840F65E60}" presName="rootText1" presStyleLbl="node0" presStyleIdx="0" presStyleCnt="1">
        <dgm:presLayoutVars>
          <dgm:chPref val="3"/>
        </dgm:presLayoutVars>
      </dgm:prSet>
      <dgm:spPr/>
    </dgm:pt>
    <dgm:pt modelId="{606CE1FE-3489-864A-B071-43BC5F559450}" type="pres">
      <dgm:prSet presAssocID="{D88DD4E5-3C7E-7042-A83C-CE3840F65E60}" presName="rootConnector1" presStyleLbl="node1" presStyleIdx="0" presStyleCnt="0"/>
      <dgm:spPr/>
    </dgm:pt>
    <dgm:pt modelId="{CD5A3201-188D-F74F-B60C-DA3482EFEC69}" type="pres">
      <dgm:prSet presAssocID="{D88DD4E5-3C7E-7042-A83C-CE3840F65E60}" presName="hierChild2" presStyleCnt="0"/>
      <dgm:spPr/>
    </dgm:pt>
    <dgm:pt modelId="{F995933C-45A1-4742-9DE8-40455A53A0C7}" type="pres">
      <dgm:prSet presAssocID="{4A84C515-426B-A943-86FD-2EA18F52FB00}" presName="Name37" presStyleLbl="parChTrans1D2" presStyleIdx="0" presStyleCnt="1"/>
      <dgm:spPr/>
    </dgm:pt>
    <dgm:pt modelId="{65511042-F85D-A54F-B35A-127A2D62F940}" type="pres">
      <dgm:prSet presAssocID="{C9E7CB55-5BDF-F04B-BDDB-B029764DF321}" presName="hierRoot2" presStyleCnt="0">
        <dgm:presLayoutVars>
          <dgm:hierBranch val="init"/>
        </dgm:presLayoutVars>
      </dgm:prSet>
      <dgm:spPr/>
    </dgm:pt>
    <dgm:pt modelId="{ACA2EE84-31F7-B04E-A754-1614CF6F2816}" type="pres">
      <dgm:prSet presAssocID="{C9E7CB55-5BDF-F04B-BDDB-B029764DF321}" presName="rootComposite" presStyleCnt="0"/>
      <dgm:spPr/>
    </dgm:pt>
    <dgm:pt modelId="{AA8F67E3-0967-8342-AC26-E2F407402536}" type="pres">
      <dgm:prSet presAssocID="{C9E7CB55-5BDF-F04B-BDDB-B029764DF321}" presName="rootText" presStyleLbl="node2" presStyleIdx="0" presStyleCnt="1">
        <dgm:presLayoutVars>
          <dgm:chPref val="3"/>
        </dgm:presLayoutVars>
      </dgm:prSet>
      <dgm:spPr/>
    </dgm:pt>
    <dgm:pt modelId="{0339DAF0-4C10-034D-A248-64BF6F7C2D18}" type="pres">
      <dgm:prSet presAssocID="{C9E7CB55-5BDF-F04B-BDDB-B029764DF321}" presName="rootConnector" presStyleLbl="node2" presStyleIdx="0" presStyleCnt="1"/>
      <dgm:spPr/>
    </dgm:pt>
    <dgm:pt modelId="{3150D422-F3EF-F347-AF9E-580A3AAE4627}" type="pres">
      <dgm:prSet presAssocID="{C9E7CB55-5BDF-F04B-BDDB-B029764DF321}" presName="hierChild4" presStyleCnt="0"/>
      <dgm:spPr/>
    </dgm:pt>
    <dgm:pt modelId="{ADE797A9-9AFF-AE44-A8A6-09DA3A62413A}" type="pres">
      <dgm:prSet presAssocID="{90D7DA64-E3E6-7B47-A519-AD72665B416A}" presName="Name37" presStyleLbl="parChTrans1D3" presStyleIdx="0" presStyleCnt="1"/>
      <dgm:spPr/>
    </dgm:pt>
    <dgm:pt modelId="{552E33CE-B513-114C-9AB7-13F8728F1672}" type="pres">
      <dgm:prSet presAssocID="{E3332F72-7C3A-6049-8B25-1F408A0D37D7}" presName="hierRoot2" presStyleCnt="0">
        <dgm:presLayoutVars>
          <dgm:hierBranch val="init"/>
        </dgm:presLayoutVars>
      </dgm:prSet>
      <dgm:spPr/>
    </dgm:pt>
    <dgm:pt modelId="{C80BA678-F09C-5549-9559-1A527838E7B5}" type="pres">
      <dgm:prSet presAssocID="{E3332F72-7C3A-6049-8B25-1F408A0D37D7}" presName="rootComposite" presStyleCnt="0"/>
      <dgm:spPr/>
    </dgm:pt>
    <dgm:pt modelId="{2536AF51-A417-0649-88C4-5C9FFE0C3613}" type="pres">
      <dgm:prSet presAssocID="{E3332F72-7C3A-6049-8B25-1F408A0D37D7}" presName="rootText" presStyleLbl="node3" presStyleIdx="0" presStyleCnt="1" custScaleX="114203">
        <dgm:presLayoutVars>
          <dgm:chPref val="3"/>
        </dgm:presLayoutVars>
      </dgm:prSet>
      <dgm:spPr/>
    </dgm:pt>
    <dgm:pt modelId="{ACF8FA60-0E53-2649-8A8D-D648CE45CCCB}" type="pres">
      <dgm:prSet presAssocID="{E3332F72-7C3A-6049-8B25-1F408A0D37D7}" presName="rootConnector" presStyleLbl="node3" presStyleIdx="0" presStyleCnt="1"/>
      <dgm:spPr/>
    </dgm:pt>
    <dgm:pt modelId="{5472090E-3604-6D43-9222-FFF361204EF3}" type="pres">
      <dgm:prSet presAssocID="{E3332F72-7C3A-6049-8B25-1F408A0D37D7}" presName="hierChild4" presStyleCnt="0"/>
      <dgm:spPr/>
    </dgm:pt>
    <dgm:pt modelId="{93E06AAA-C9B5-244D-980B-7362AAF0CA6B}" type="pres">
      <dgm:prSet presAssocID="{EA3DBBC1-D660-F941-B1DB-B5211EF36EDE}" presName="Name37" presStyleLbl="parChTrans1D4" presStyleIdx="0" presStyleCnt="8"/>
      <dgm:spPr/>
    </dgm:pt>
    <dgm:pt modelId="{07C36E5D-937E-A042-B4F9-795268F1CD57}" type="pres">
      <dgm:prSet presAssocID="{4E445C39-7B06-9845-9B00-464E4BC235DA}" presName="hierRoot2" presStyleCnt="0">
        <dgm:presLayoutVars>
          <dgm:hierBranch val="init"/>
        </dgm:presLayoutVars>
      </dgm:prSet>
      <dgm:spPr/>
    </dgm:pt>
    <dgm:pt modelId="{CBCC5690-E839-AB4A-BD70-7B04C414D2A1}" type="pres">
      <dgm:prSet presAssocID="{4E445C39-7B06-9845-9B00-464E4BC235DA}" presName="rootComposite" presStyleCnt="0"/>
      <dgm:spPr/>
    </dgm:pt>
    <dgm:pt modelId="{973130C9-9365-ED45-A5C7-09BB89A920DF}" type="pres">
      <dgm:prSet presAssocID="{4E445C39-7B06-9845-9B00-464E4BC235DA}" presName="rootText" presStyleLbl="node4" presStyleIdx="0" presStyleCnt="8">
        <dgm:presLayoutVars>
          <dgm:chPref val="3"/>
        </dgm:presLayoutVars>
      </dgm:prSet>
      <dgm:spPr/>
    </dgm:pt>
    <dgm:pt modelId="{F62EC67A-48C4-8D45-A796-3145226AC105}" type="pres">
      <dgm:prSet presAssocID="{4E445C39-7B06-9845-9B00-464E4BC235DA}" presName="rootConnector" presStyleLbl="node4" presStyleIdx="0" presStyleCnt="8"/>
      <dgm:spPr/>
    </dgm:pt>
    <dgm:pt modelId="{2E7A1412-0F38-D34D-A72E-2614027554C4}" type="pres">
      <dgm:prSet presAssocID="{4E445C39-7B06-9845-9B00-464E4BC235DA}" presName="hierChild4" presStyleCnt="0"/>
      <dgm:spPr/>
    </dgm:pt>
    <dgm:pt modelId="{522D31FE-3422-A246-91DC-484B21C8E29B}" type="pres">
      <dgm:prSet presAssocID="{4E445C39-7B06-9845-9B00-464E4BC235DA}" presName="hierChild5" presStyleCnt="0"/>
      <dgm:spPr/>
    </dgm:pt>
    <dgm:pt modelId="{377C4EBF-23F7-C44C-BEFF-27420694CC33}" type="pres">
      <dgm:prSet presAssocID="{7D89F15F-51DA-7B4F-AE2F-D1E592DA9E14}" presName="Name37" presStyleLbl="parChTrans1D4" presStyleIdx="1" presStyleCnt="8"/>
      <dgm:spPr/>
    </dgm:pt>
    <dgm:pt modelId="{9AD0746F-D907-A04C-A95A-E275B6164A49}" type="pres">
      <dgm:prSet presAssocID="{915F7E61-53C8-F345-B8AB-AE1CF18E9BA4}" presName="hierRoot2" presStyleCnt="0">
        <dgm:presLayoutVars>
          <dgm:hierBranch val="init"/>
        </dgm:presLayoutVars>
      </dgm:prSet>
      <dgm:spPr/>
    </dgm:pt>
    <dgm:pt modelId="{2AB97D98-F52A-B94F-831D-DD426259C9EF}" type="pres">
      <dgm:prSet presAssocID="{915F7E61-53C8-F345-B8AB-AE1CF18E9BA4}" presName="rootComposite" presStyleCnt="0"/>
      <dgm:spPr/>
    </dgm:pt>
    <dgm:pt modelId="{DF46D2E2-51BF-EE4C-8268-5C19F8A11533}" type="pres">
      <dgm:prSet presAssocID="{915F7E61-53C8-F345-B8AB-AE1CF18E9BA4}" presName="rootText" presStyleLbl="node4" presStyleIdx="1" presStyleCnt="8">
        <dgm:presLayoutVars>
          <dgm:chPref val="3"/>
        </dgm:presLayoutVars>
      </dgm:prSet>
      <dgm:spPr/>
    </dgm:pt>
    <dgm:pt modelId="{3765184A-16EA-BC44-8790-409EE95B44A9}" type="pres">
      <dgm:prSet presAssocID="{915F7E61-53C8-F345-B8AB-AE1CF18E9BA4}" presName="rootConnector" presStyleLbl="node4" presStyleIdx="1" presStyleCnt="8"/>
      <dgm:spPr/>
    </dgm:pt>
    <dgm:pt modelId="{8D076E85-91C2-5E45-85C0-3FDE43ADCC85}" type="pres">
      <dgm:prSet presAssocID="{915F7E61-53C8-F345-B8AB-AE1CF18E9BA4}" presName="hierChild4" presStyleCnt="0"/>
      <dgm:spPr/>
    </dgm:pt>
    <dgm:pt modelId="{2783E6CB-8CFA-D147-A613-80C978945539}" type="pres">
      <dgm:prSet presAssocID="{915F7E61-53C8-F345-B8AB-AE1CF18E9BA4}" presName="hierChild5" presStyleCnt="0"/>
      <dgm:spPr/>
    </dgm:pt>
    <dgm:pt modelId="{9605FF6E-F4D8-3C43-B475-82156A1735B6}" type="pres">
      <dgm:prSet presAssocID="{C6B98011-EC57-9840-875C-CF9F70D1F591}" presName="Name37" presStyleLbl="parChTrans1D4" presStyleIdx="2" presStyleCnt="8"/>
      <dgm:spPr/>
    </dgm:pt>
    <dgm:pt modelId="{12501C2C-C7CC-3B4D-9CB6-09DD81044544}" type="pres">
      <dgm:prSet presAssocID="{86AB1B08-C587-1F43-AABB-FC5F2F776C06}" presName="hierRoot2" presStyleCnt="0">
        <dgm:presLayoutVars>
          <dgm:hierBranch val="init"/>
        </dgm:presLayoutVars>
      </dgm:prSet>
      <dgm:spPr/>
    </dgm:pt>
    <dgm:pt modelId="{7DE2CAC0-A15A-D04D-9898-912590BD502E}" type="pres">
      <dgm:prSet presAssocID="{86AB1B08-C587-1F43-AABB-FC5F2F776C06}" presName="rootComposite" presStyleCnt="0"/>
      <dgm:spPr/>
    </dgm:pt>
    <dgm:pt modelId="{7F076091-CECD-044A-990D-6E63F5FBA173}" type="pres">
      <dgm:prSet presAssocID="{86AB1B08-C587-1F43-AABB-FC5F2F776C06}" presName="rootText" presStyleLbl="node4" presStyleIdx="2" presStyleCnt="8">
        <dgm:presLayoutVars>
          <dgm:chPref val="3"/>
        </dgm:presLayoutVars>
      </dgm:prSet>
      <dgm:spPr/>
    </dgm:pt>
    <dgm:pt modelId="{767543AE-1F69-A447-812E-30C2F6402371}" type="pres">
      <dgm:prSet presAssocID="{86AB1B08-C587-1F43-AABB-FC5F2F776C06}" presName="rootConnector" presStyleLbl="node4" presStyleIdx="2" presStyleCnt="8"/>
      <dgm:spPr/>
    </dgm:pt>
    <dgm:pt modelId="{5DA81886-682D-2D4B-B0F4-A59AA9F2C789}" type="pres">
      <dgm:prSet presAssocID="{86AB1B08-C587-1F43-AABB-FC5F2F776C06}" presName="hierChild4" presStyleCnt="0"/>
      <dgm:spPr/>
    </dgm:pt>
    <dgm:pt modelId="{90ADCAB6-604C-B841-884B-47D358B9F9FD}" type="pres">
      <dgm:prSet presAssocID="{B7897A21-D7B9-9448-ADEF-3C1286AB8BBC}" presName="Name37" presStyleLbl="parChTrans1D4" presStyleIdx="3" presStyleCnt="8"/>
      <dgm:spPr/>
    </dgm:pt>
    <dgm:pt modelId="{9F7DE758-2B17-3249-9B34-B05310AAEB49}" type="pres">
      <dgm:prSet presAssocID="{7005597D-9E57-D647-8229-2A9B09EE90CC}" presName="hierRoot2" presStyleCnt="0">
        <dgm:presLayoutVars>
          <dgm:hierBranch val="init"/>
        </dgm:presLayoutVars>
      </dgm:prSet>
      <dgm:spPr/>
    </dgm:pt>
    <dgm:pt modelId="{22A781D2-09E4-AF47-A96E-334C44C56359}" type="pres">
      <dgm:prSet presAssocID="{7005597D-9E57-D647-8229-2A9B09EE90CC}" presName="rootComposite" presStyleCnt="0"/>
      <dgm:spPr/>
    </dgm:pt>
    <dgm:pt modelId="{8DCC04F0-F382-5141-A899-854E19B2A83D}" type="pres">
      <dgm:prSet presAssocID="{7005597D-9E57-D647-8229-2A9B09EE90CC}" presName="rootText" presStyleLbl="node4" presStyleIdx="3" presStyleCnt="8" custScaleX="116115">
        <dgm:presLayoutVars>
          <dgm:chPref val="3"/>
        </dgm:presLayoutVars>
      </dgm:prSet>
      <dgm:spPr/>
    </dgm:pt>
    <dgm:pt modelId="{4A0AABD1-47CF-DC40-B56B-3DA1817E9B82}" type="pres">
      <dgm:prSet presAssocID="{7005597D-9E57-D647-8229-2A9B09EE90CC}" presName="rootConnector" presStyleLbl="node4" presStyleIdx="3" presStyleCnt="8"/>
      <dgm:spPr/>
    </dgm:pt>
    <dgm:pt modelId="{46CA91E2-A2ED-FE4C-850A-FD98551E59D2}" type="pres">
      <dgm:prSet presAssocID="{7005597D-9E57-D647-8229-2A9B09EE90CC}" presName="hierChild4" presStyleCnt="0"/>
      <dgm:spPr/>
    </dgm:pt>
    <dgm:pt modelId="{453CFBC4-0F35-C64F-BC61-2730524E7064}" type="pres">
      <dgm:prSet presAssocID="{C0BB20F8-D2A3-8945-82C5-059C118CDA80}" presName="Name37" presStyleLbl="parChTrans1D4" presStyleIdx="4" presStyleCnt="8"/>
      <dgm:spPr/>
    </dgm:pt>
    <dgm:pt modelId="{8AD1E38A-9072-E44B-A1A7-A75311D890DB}" type="pres">
      <dgm:prSet presAssocID="{A0302515-21EF-FB4C-BCE8-2EEB81FF1163}" presName="hierRoot2" presStyleCnt="0">
        <dgm:presLayoutVars>
          <dgm:hierBranch val="init"/>
        </dgm:presLayoutVars>
      </dgm:prSet>
      <dgm:spPr/>
    </dgm:pt>
    <dgm:pt modelId="{B8BA1C2E-717B-144E-8F81-F58658F19F07}" type="pres">
      <dgm:prSet presAssocID="{A0302515-21EF-FB4C-BCE8-2EEB81FF1163}" presName="rootComposite" presStyleCnt="0"/>
      <dgm:spPr/>
    </dgm:pt>
    <dgm:pt modelId="{476EF4CB-A904-F84B-B020-CEF8153042EB}" type="pres">
      <dgm:prSet presAssocID="{A0302515-21EF-FB4C-BCE8-2EEB81FF1163}" presName="rootText" presStyleLbl="node4" presStyleIdx="4" presStyleCnt="8">
        <dgm:presLayoutVars>
          <dgm:chPref val="3"/>
        </dgm:presLayoutVars>
      </dgm:prSet>
      <dgm:spPr/>
    </dgm:pt>
    <dgm:pt modelId="{F9440F2C-DC1E-984D-97E7-7E99F4BD3993}" type="pres">
      <dgm:prSet presAssocID="{A0302515-21EF-FB4C-BCE8-2EEB81FF1163}" presName="rootConnector" presStyleLbl="node4" presStyleIdx="4" presStyleCnt="8"/>
      <dgm:spPr/>
    </dgm:pt>
    <dgm:pt modelId="{69CA9B18-12BF-4D40-9E5F-C108940AFE96}" type="pres">
      <dgm:prSet presAssocID="{A0302515-21EF-FB4C-BCE8-2EEB81FF1163}" presName="hierChild4" presStyleCnt="0"/>
      <dgm:spPr/>
    </dgm:pt>
    <dgm:pt modelId="{CDC3C6DD-5624-4D48-A866-67866E8D3B86}" type="pres">
      <dgm:prSet presAssocID="{A0302515-21EF-FB4C-BCE8-2EEB81FF1163}" presName="hierChild5" presStyleCnt="0"/>
      <dgm:spPr/>
    </dgm:pt>
    <dgm:pt modelId="{FD2F033D-B5C1-6442-ABB2-48D697619C88}" type="pres">
      <dgm:prSet presAssocID="{D1F3776E-9524-3847-A1E7-1F7022A32DEC}" presName="Name37" presStyleLbl="parChTrans1D4" presStyleIdx="5" presStyleCnt="8"/>
      <dgm:spPr/>
    </dgm:pt>
    <dgm:pt modelId="{A7C01CEA-C5A4-324F-93F0-93010D7876C8}" type="pres">
      <dgm:prSet presAssocID="{234A75C5-D8F7-9346-8A91-2F1DC8F1C951}" presName="hierRoot2" presStyleCnt="0">
        <dgm:presLayoutVars>
          <dgm:hierBranch val="init"/>
        </dgm:presLayoutVars>
      </dgm:prSet>
      <dgm:spPr/>
    </dgm:pt>
    <dgm:pt modelId="{4A158731-C396-A54D-9293-A175F9C6BA48}" type="pres">
      <dgm:prSet presAssocID="{234A75C5-D8F7-9346-8A91-2F1DC8F1C951}" presName="rootComposite" presStyleCnt="0"/>
      <dgm:spPr/>
    </dgm:pt>
    <dgm:pt modelId="{FB0D715A-879C-E141-BAF1-63470B50F586}" type="pres">
      <dgm:prSet presAssocID="{234A75C5-D8F7-9346-8A91-2F1DC8F1C951}" presName="rootText" presStyleLbl="node4" presStyleIdx="5" presStyleCnt="8">
        <dgm:presLayoutVars>
          <dgm:chPref val="3"/>
        </dgm:presLayoutVars>
      </dgm:prSet>
      <dgm:spPr/>
    </dgm:pt>
    <dgm:pt modelId="{5520C1D9-027F-6F46-99A6-471FFAE0076C}" type="pres">
      <dgm:prSet presAssocID="{234A75C5-D8F7-9346-8A91-2F1DC8F1C951}" presName="rootConnector" presStyleLbl="node4" presStyleIdx="5" presStyleCnt="8"/>
      <dgm:spPr/>
    </dgm:pt>
    <dgm:pt modelId="{9D28D0BE-DFC1-2E42-82F3-F82DEE55FAB1}" type="pres">
      <dgm:prSet presAssocID="{234A75C5-D8F7-9346-8A91-2F1DC8F1C951}" presName="hierChild4" presStyleCnt="0"/>
      <dgm:spPr/>
    </dgm:pt>
    <dgm:pt modelId="{FF32EE8C-3F72-F740-B796-BD7AD91DA7B5}" type="pres">
      <dgm:prSet presAssocID="{234A75C5-D8F7-9346-8A91-2F1DC8F1C951}" presName="hierChild5" presStyleCnt="0"/>
      <dgm:spPr/>
    </dgm:pt>
    <dgm:pt modelId="{ABAC467C-F5DB-1043-AA16-5F3AA8FA122D}" type="pres">
      <dgm:prSet presAssocID="{ACA0666F-6234-CB4D-A55D-58827ED08F91}" presName="Name37" presStyleLbl="parChTrans1D4" presStyleIdx="6" presStyleCnt="8"/>
      <dgm:spPr/>
    </dgm:pt>
    <dgm:pt modelId="{76042A68-40F5-2C48-B577-D8DC6FF7F7D9}" type="pres">
      <dgm:prSet presAssocID="{7F18E56A-3150-D342-AA04-F41DAEC6980B}" presName="hierRoot2" presStyleCnt="0">
        <dgm:presLayoutVars>
          <dgm:hierBranch val="init"/>
        </dgm:presLayoutVars>
      </dgm:prSet>
      <dgm:spPr/>
    </dgm:pt>
    <dgm:pt modelId="{61FD716B-48FD-2A48-A40F-7A73CF33DBDA}" type="pres">
      <dgm:prSet presAssocID="{7F18E56A-3150-D342-AA04-F41DAEC6980B}" presName="rootComposite" presStyleCnt="0"/>
      <dgm:spPr/>
    </dgm:pt>
    <dgm:pt modelId="{25A58358-3C7B-4C48-87B9-9B463C1AF86C}" type="pres">
      <dgm:prSet presAssocID="{7F18E56A-3150-D342-AA04-F41DAEC6980B}" presName="rootText" presStyleLbl="node4" presStyleIdx="6" presStyleCnt="8">
        <dgm:presLayoutVars>
          <dgm:chPref val="3"/>
        </dgm:presLayoutVars>
      </dgm:prSet>
      <dgm:spPr/>
    </dgm:pt>
    <dgm:pt modelId="{AB2B5FE4-0F61-1940-AF1D-3EA0CB7F2C6D}" type="pres">
      <dgm:prSet presAssocID="{7F18E56A-3150-D342-AA04-F41DAEC6980B}" presName="rootConnector" presStyleLbl="node4" presStyleIdx="6" presStyleCnt="8"/>
      <dgm:spPr/>
    </dgm:pt>
    <dgm:pt modelId="{BD22EFD0-80A3-6F4E-9FF8-E6472CE150FB}" type="pres">
      <dgm:prSet presAssocID="{7F18E56A-3150-D342-AA04-F41DAEC6980B}" presName="hierChild4" presStyleCnt="0"/>
      <dgm:spPr/>
    </dgm:pt>
    <dgm:pt modelId="{6A8F23DD-03DD-A141-9F2F-5F4C2114AC55}" type="pres">
      <dgm:prSet presAssocID="{830D270C-A461-7442-AAB3-A7E1E93F8EED}" presName="Name37" presStyleLbl="parChTrans1D4" presStyleIdx="7" presStyleCnt="8"/>
      <dgm:spPr/>
    </dgm:pt>
    <dgm:pt modelId="{1639CA8C-D1EE-2F46-BEDE-A0023BC2F270}" type="pres">
      <dgm:prSet presAssocID="{E7EA7103-1F93-7F43-A27C-9545209EDA50}" presName="hierRoot2" presStyleCnt="0">
        <dgm:presLayoutVars>
          <dgm:hierBranch val="init"/>
        </dgm:presLayoutVars>
      </dgm:prSet>
      <dgm:spPr/>
    </dgm:pt>
    <dgm:pt modelId="{D5158AB4-B20F-6740-AE9E-B7F705BBC48B}" type="pres">
      <dgm:prSet presAssocID="{E7EA7103-1F93-7F43-A27C-9545209EDA50}" presName="rootComposite" presStyleCnt="0"/>
      <dgm:spPr/>
    </dgm:pt>
    <dgm:pt modelId="{2AA7DB36-7CE4-9542-BF8B-C7123622240B}" type="pres">
      <dgm:prSet presAssocID="{E7EA7103-1F93-7F43-A27C-9545209EDA50}" presName="rootText" presStyleLbl="node4" presStyleIdx="7" presStyleCnt="8">
        <dgm:presLayoutVars>
          <dgm:chPref val="3"/>
        </dgm:presLayoutVars>
      </dgm:prSet>
      <dgm:spPr/>
    </dgm:pt>
    <dgm:pt modelId="{0681FC40-CB1F-FE4F-AFA7-86CC83603389}" type="pres">
      <dgm:prSet presAssocID="{E7EA7103-1F93-7F43-A27C-9545209EDA50}" presName="rootConnector" presStyleLbl="node4" presStyleIdx="7" presStyleCnt="8"/>
      <dgm:spPr/>
    </dgm:pt>
    <dgm:pt modelId="{0E2FE19D-055F-1047-80D9-FFA1F1DF930B}" type="pres">
      <dgm:prSet presAssocID="{E7EA7103-1F93-7F43-A27C-9545209EDA50}" presName="hierChild4" presStyleCnt="0"/>
      <dgm:spPr/>
    </dgm:pt>
    <dgm:pt modelId="{4E12FAD4-1781-CE45-8161-B9453F741200}" type="pres">
      <dgm:prSet presAssocID="{E7EA7103-1F93-7F43-A27C-9545209EDA50}" presName="hierChild5" presStyleCnt="0"/>
      <dgm:spPr/>
    </dgm:pt>
    <dgm:pt modelId="{B9D7EEF6-2962-6D42-A2C8-E8381ABB8C69}" type="pres">
      <dgm:prSet presAssocID="{7F18E56A-3150-D342-AA04-F41DAEC6980B}" presName="hierChild5" presStyleCnt="0"/>
      <dgm:spPr/>
    </dgm:pt>
    <dgm:pt modelId="{D4211D4D-1270-A74D-8798-357CA880B7B3}" type="pres">
      <dgm:prSet presAssocID="{7005597D-9E57-D647-8229-2A9B09EE90CC}" presName="hierChild5" presStyleCnt="0"/>
      <dgm:spPr/>
    </dgm:pt>
    <dgm:pt modelId="{D5D39A5F-946A-B443-A920-55CF8CE94900}" type="pres">
      <dgm:prSet presAssocID="{86AB1B08-C587-1F43-AABB-FC5F2F776C06}" presName="hierChild5" presStyleCnt="0"/>
      <dgm:spPr/>
    </dgm:pt>
    <dgm:pt modelId="{9F074F78-DE0A-0144-A786-50520A6CCD21}" type="pres">
      <dgm:prSet presAssocID="{E3332F72-7C3A-6049-8B25-1F408A0D37D7}" presName="hierChild5" presStyleCnt="0"/>
      <dgm:spPr/>
    </dgm:pt>
    <dgm:pt modelId="{5AB1C028-0BE5-474C-BAE0-CDA6C7419EC2}" type="pres">
      <dgm:prSet presAssocID="{C9E7CB55-5BDF-F04B-BDDB-B029764DF321}" presName="hierChild5" presStyleCnt="0"/>
      <dgm:spPr/>
    </dgm:pt>
    <dgm:pt modelId="{9B35B7EC-9062-CD4A-B818-E7D1857D0139}" type="pres">
      <dgm:prSet presAssocID="{D88DD4E5-3C7E-7042-A83C-CE3840F65E60}" presName="hierChild3" presStyleCnt="0"/>
      <dgm:spPr/>
    </dgm:pt>
  </dgm:ptLst>
  <dgm:cxnLst>
    <dgm:cxn modelId="{71A79908-F055-D94F-9A4B-BE82D45C3F66}" srcId="{E3332F72-7C3A-6049-8B25-1F408A0D37D7}" destId="{86AB1B08-C587-1F43-AABB-FC5F2F776C06}" srcOrd="2" destOrd="0" parTransId="{C6B98011-EC57-9840-875C-CF9F70D1F591}" sibTransId="{EE6878A1-C6D6-4043-ACB3-40F0E54F959D}"/>
    <dgm:cxn modelId="{A067730A-B8E5-1F42-8C8D-2239174E637D}" type="presOf" srcId="{E3332F72-7C3A-6049-8B25-1F408A0D37D7}" destId="{ACF8FA60-0E53-2649-8A8D-D648CE45CCCB}" srcOrd="1" destOrd="0" presId="urn:microsoft.com/office/officeart/2005/8/layout/orgChart1"/>
    <dgm:cxn modelId="{5135F00D-ECDB-0B49-8B4E-4326D7A2D1E4}" type="presOf" srcId="{EA3DBBC1-D660-F941-B1DB-B5211EF36EDE}" destId="{93E06AAA-C9B5-244D-980B-7362AAF0CA6B}" srcOrd="0" destOrd="0" presId="urn:microsoft.com/office/officeart/2005/8/layout/orgChart1"/>
    <dgm:cxn modelId="{FDDBBC14-B45F-224E-A808-CFD8225DD000}" type="presOf" srcId="{86AB1B08-C587-1F43-AABB-FC5F2F776C06}" destId="{767543AE-1F69-A447-812E-30C2F6402371}" srcOrd="1" destOrd="0" presId="urn:microsoft.com/office/officeart/2005/8/layout/orgChart1"/>
    <dgm:cxn modelId="{D626A71F-C992-8449-8277-1B605C11F492}" type="presOf" srcId="{277E2AFA-4A07-D641-BE33-B67622FE183A}" destId="{A444B835-8B48-EA4A-8F97-AD41FE3BDB58}" srcOrd="0" destOrd="0" presId="urn:microsoft.com/office/officeart/2005/8/layout/orgChart1"/>
    <dgm:cxn modelId="{5CE8082D-9049-4948-9B79-43557F6E36A1}" type="presOf" srcId="{7005597D-9E57-D647-8229-2A9B09EE90CC}" destId="{4A0AABD1-47CF-DC40-B56B-3DA1817E9B82}" srcOrd="1" destOrd="0" presId="urn:microsoft.com/office/officeart/2005/8/layout/orgChart1"/>
    <dgm:cxn modelId="{84FF0B42-374F-3E48-81BC-FC192FE24E82}" type="presOf" srcId="{D1F3776E-9524-3847-A1E7-1F7022A32DEC}" destId="{FD2F033D-B5C1-6442-ABB2-48D697619C88}" srcOrd="0" destOrd="0" presId="urn:microsoft.com/office/officeart/2005/8/layout/orgChart1"/>
    <dgm:cxn modelId="{EA641C53-FA37-C14D-88B3-A3A8D2B2DAA6}" srcId="{E3332F72-7C3A-6049-8B25-1F408A0D37D7}" destId="{4E445C39-7B06-9845-9B00-464E4BC235DA}" srcOrd="0" destOrd="0" parTransId="{EA3DBBC1-D660-F941-B1DB-B5211EF36EDE}" sibTransId="{F3DD52B0-E8F8-6D4E-9912-0F8B0769BDD8}"/>
    <dgm:cxn modelId="{90B7A256-D1D8-CE44-9CEC-DABE445B775D}" type="presOf" srcId="{C9E7CB55-5BDF-F04B-BDDB-B029764DF321}" destId="{0339DAF0-4C10-034D-A248-64BF6F7C2D18}" srcOrd="1" destOrd="0" presId="urn:microsoft.com/office/officeart/2005/8/layout/orgChart1"/>
    <dgm:cxn modelId="{6B3E3365-5D90-C441-B262-602DA86F945A}" srcId="{7005597D-9E57-D647-8229-2A9B09EE90CC}" destId="{234A75C5-D8F7-9346-8A91-2F1DC8F1C951}" srcOrd="1" destOrd="0" parTransId="{D1F3776E-9524-3847-A1E7-1F7022A32DEC}" sibTransId="{0E6C0861-41BC-434D-855F-202E32C4F40F}"/>
    <dgm:cxn modelId="{CF2A4468-EB09-CB42-8479-CB310369FFDA}" srcId="{7005597D-9E57-D647-8229-2A9B09EE90CC}" destId="{7F18E56A-3150-D342-AA04-F41DAEC6980B}" srcOrd="2" destOrd="0" parTransId="{ACA0666F-6234-CB4D-A55D-58827ED08F91}" sibTransId="{160B2A04-5E5D-C043-B510-233BF7BF20B7}"/>
    <dgm:cxn modelId="{F8FC1C6D-BDC2-1F42-B08E-1BD36DF11A39}" type="presOf" srcId="{7005597D-9E57-D647-8229-2A9B09EE90CC}" destId="{8DCC04F0-F382-5141-A899-854E19B2A83D}" srcOrd="0" destOrd="0" presId="urn:microsoft.com/office/officeart/2005/8/layout/orgChart1"/>
    <dgm:cxn modelId="{9D0F6871-92E1-854D-8FF6-8D85C54314D4}" type="presOf" srcId="{4A84C515-426B-A943-86FD-2EA18F52FB00}" destId="{F995933C-45A1-4742-9DE8-40455A53A0C7}" srcOrd="0" destOrd="0" presId="urn:microsoft.com/office/officeart/2005/8/layout/orgChart1"/>
    <dgm:cxn modelId="{3E6A2872-D67D-E549-A660-99687FFCFE00}" type="presOf" srcId="{4E445C39-7B06-9845-9B00-464E4BC235DA}" destId="{F62EC67A-48C4-8D45-A796-3145226AC105}" srcOrd="1" destOrd="0" presId="urn:microsoft.com/office/officeart/2005/8/layout/orgChart1"/>
    <dgm:cxn modelId="{B8ACCA75-4F66-CE4E-A3EE-24047720A87C}" srcId="{7005597D-9E57-D647-8229-2A9B09EE90CC}" destId="{A0302515-21EF-FB4C-BCE8-2EEB81FF1163}" srcOrd="0" destOrd="0" parTransId="{C0BB20F8-D2A3-8945-82C5-059C118CDA80}" sibTransId="{DF863D03-37F1-C442-829B-B017AE662CA2}"/>
    <dgm:cxn modelId="{2E111B77-BA13-E74F-AEE0-5D6F762360D6}" type="presOf" srcId="{C6B98011-EC57-9840-875C-CF9F70D1F591}" destId="{9605FF6E-F4D8-3C43-B475-82156A1735B6}" srcOrd="0" destOrd="0" presId="urn:microsoft.com/office/officeart/2005/8/layout/orgChart1"/>
    <dgm:cxn modelId="{6020027D-FD96-5744-9C52-9485C30C1C12}" type="presOf" srcId="{A0302515-21EF-FB4C-BCE8-2EEB81FF1163}" destId="{476EF4CB-A904-F84B-B020-CEF8153042EB}" srcOrd="0" destOrd="0" presId="urn:microsoft.com/office/officeart/2005/8/layout/orgChart1"/>
    <dgm:cxn modelId="{AF37B27D-BF00-174C-9F8A-BF82D483561E}" srcId="{D88DD4E5-3C7E-7042-A83C-CE3840F65E60}" destId="{C9E7CB55-5BDF-F04B-BDDB-B029764DF321}" srcOrd="0" destOrd="0" parTransId="{4A84C515-426B-A943-86FD-2EA18F52FB00}" sibTransId="{35E2FD22-7946-D04A-B8EB-E527436C151F}"/>
    <dgm:cxn modelId="{A6152A83-E789-8B4F-86DB-5CDDD40F8849}" srcId="{7F18E56A-3150-D342-AA04-F41DAEC6980B}" destId="{E7EA7103-1F93-7F43-A27C-9545209EDA50}" srcOrd="0" destOrd="0" parTransId="{830D270C-A461-7442-AAB3-A7E1E93F8EED}" sibTransId="{F593D56D-D264-934E-966F-1288EDC2F80C}"/>
    <dgm:cxn modelId="{43DDA083-2D59-AA40-AB86-F61EC23CBF57}" type="presOf" srcId="{915F7E61-53C8-F345-B8AB-AE1CF18E9BA4}" destId="{DF46D2E2-51BF-EE4C-8268-5C19F8A11533}" srcOrd="0" destOrd="0" presId="urn:microsoft.com/office/officeart/2005/8/layout/orgChart1"/>
    <dgm:cxn modelId="{EE563396-2CC9-5A4A-AE06-5BB455EF3370}" type="presOf" srcId="{7D89F15F-51DA-7B4F-AE2F-D1E592DA9E14}" destId="{377C4EBF-23F7-C44C-BEFF-27420694CC33}" srcOrd="0" destOrd="0" presId="urn:microsoft.com/office/officeart/2005/8/layout/orgChart1"/>
    <dgm:cxn modelId="{6BB04D9A-50E5-2744-B6D0-31DE7E3A40AF}" type="presOf" srcId="{D88DD4E5-3C7E-7042-A83C-CE3840F65E60}" destId="{6E53A311-7EB7-8F43-91D7-6AAC4D712EF3}" srcOrd="0" destOrd="0" presId="urn:microsoft.com/office/officeart/2005/8/layout/orgChart1"/>
    <dgm:cxn modelId="{9134179B-FAA9-A946-B2EC-CA7EDAFD5CF4}" type="presOf" srcId="{86AB1B08-C587-1F43-AABB-FC5F2F776C06}" destId="{7F076091-CECD-044A-990D-6E63F5FBA173}" srcOrd="0" destOrd="0" presId="urn:microsoft.com/office/officeart/2005/8/layout/orgChart1"/>
    <dgm:cxn modelId="{3C07999F-C1EA-0543-8650-6F71679619D2}" type="presOf" srcId="{234A75C5-D8F7-9346-8A91-2F1DC8F1C951}" destId="{5520C1D9-027F-6F46-99A6-471FFAE0076C}" srcOrd="1" destOrd="0" presId="urn:microsoft.com/office/officeart/2005/8/layout/orgChart1"/>
    <dgm:cxn modelId="{48F494A5-D82D-B94C-BB52-02F0AE7F4D1A}" type="presOf" srcId="{E7EA7103-1F93-7F43-A27C-9545209EDA50}" destId="{2AA7DB36-7CE4-9542-BF8B-C7123622240B}" srcOrd="0" destOrd="0" presId="urn:microsoft.com/office/officeart/2005/8/layout/orgChart1"/>
    <dgm:cxn modelId="{B5FB7FAA-8FCE-D646-8D6F-F41B2844925F}" srcId="{86AB1B08-C587-1F43-AABB-FC5F2F776C06}" destId="{7005597D-9E57-D647-8229-2A9B09EE90CC}" srcOrd="0" destOrd="0" parTransId="{B7897A21-D7B9-9448-ADEF-3C1286AB8BBC}" sibTransId="{D4DFE87E-4B35-8642-B39B-13ADCB5D4BEC}"/>
    <dgm:cxn modelId="{4B691FAB-4A30-E047-AFCD-E173AD49E881}" type="presOf" srcId="{7F18E56A-3150-D342-AA04-F41DAEC6980B}" destId="{25A58358-3C7B-4C48-87B9-9B463C1AF86C}" srcOrd="0" destOrd="0" presId="urn:microsoft.com/office/officeart/2005/8/layout/orgChart1"/>
    <dgm:cxn modelId="{86AC50B8-1505-8741-8B86-3F34623AEC6F}" type="presOf" srcId="{234A75C5-D8F7-9346-8A91-2F1DC8F1C951}" destId="{FB0D715A-879C-E141-BAF1-63470B50F586}" srcOrd="0" destOrd="0" presId="urn:microsoft.com/office/officeart/2005/8/layout/orgChart1"/>
    <dgm:cxn modelId="{884BB3BB-C1C4-EE41-9F4D-E82BB7EF5008}" srcId="{C9E7CB55-5BDF-F04B-BDDB-B029764DF321}" destId="{E3332F72-7C3A-6049-8B25-1F408A0D37D7}" srcOrd="0" destOrd="0" parTransId="{90D7DA64-E3E6-7B47-A519-AD72665B416A}" sibTransId="{CBA97910-7895-AE44-B23A-9729255CD816}"/>
    <dgm:cxn modelId="{238D7BC0-0B5A-9A4F-9A10-B0EF9DFF9FE0}" type="presOf" srcId="{830D270C-A461-7442-AAB3-A7E1E93F8EED}" destId="{6A8F23DD-03DD-A141-9F2F-5F4C2114AC55}" srcOrd="0" destOrd="0" presId="urn:microsoft.com/office/officeart/2005/8/layout/orgChart1"/>
    <dgm:cxn modelId="{2B6993C3-43CD-4A4C-9121-CBAD43E4A5C4}" type="presOf" srcId="{C0BB20F8-D2A3-8945-82C5-059C118CDA80}" destId="{453CFBC4-0F35-C64F-BC61-2730524E7064}" srcOrd="0" destOrd="0" presId="urn:microsoft.com/office/officeart/2005/8/layout/orgChart1"/>
    <dgm:cxn modelId="{18C91DC4-E31B-164B-94DE-CAC44B768A6E}" srcId="{277E2AFA-4A07-D641-BE33-B67622FE183A}" destId="{D88DD4E5-3C7E-7042-A83C-CE3840F65E60}" srcOrd="0" destOrd="0" parTransId="{39D94423-E244-AA41-A89B-BAF145BF973B}" sibTransId="{F714A0AC-7A37-5349-B547-59E6D630B068}"/>
    <dgm:cxn modelId="{CED655C8-2FD9-2648-BB4E-DE55345DFA4A}" type="presOf" srcId="{90D7DA64-E3E6-7B47-A519-AD72665B416A}" destId="{ADE797A9-9AFF-AE44-A8A6-09DA3A62413A}" srcOrd="0" destOrd="0" presId="urn:microsoft.com/office/officeart/2005/8/layout/orgChart1"/>
    <dgm:cxn modelId="{6C3E38CA-039E-3D4A-9B60-BEA80028DFCB}" type="presOf" srcId="{D88DD4E5-3C7E-7042-A83C-CE3840F65E60}" destId="{606CE1FE-3489-864A-B071-43BC5F559450}" srcOrd="1" destOrd="0" presId="urn:microsoft.com/office/officeart/2005/8/layout/orgChart1"/>
    <dgm:cxn modelId="{0BDBFFCC-698C-B146-9D1C-C04782ADD703}" type="presOf" srcId="{ACA0666F-6234-CB4D-A55D-58827ED08F91}" destId="{ABAC467C-F5DB-1043-AA16-5F3AA8FA122D}" srcOrd="0" destOrd="0" presId="urn:microsoft.com/office/officeart/2005/8/layout/orgChart1"/>
    <dgm:cxn modelId="{AC6DD3CF-D18D-9341-B5EA-E59B3460FFA6}" type="presOf" srcId="{B7897A21-D7B9-9448-ADEF-3C1286AB8BBC}" destId="{90ADCAB6-604C-B841-884B-47D358B9F9FD}" srcOrd="0" destOrd="0" presId="urn:microsoft.com/office/officeart/2005/8/layout/orgChart1"/>
    <dgm:cxn modelId="{4AF50ED0-E32D-A544-AA07-89B89F4E28A7}" srcId="{E3332F72-7C3A-6049-8B25-1F408A0D37D7}" destId="{915F7E61-53C8-F345-B8AB-AE1CF18E9BA4}" srcOrd="1" destOrd="0" parTransId="{7D89F15F-51DA-7B4F-AE2F-D1E592DA9E14}" sibTransId="{5E9EC151-497E-1743-BE1F-C7B88F4CD775}"/>
    <dgm:cxn modelId="{42FC9CDA-6378-CC4C-BEF9-AC4F6944947B}" type="presOf" srcId="{A0302515-21EF-FB4C-BCE8-2EEB81FF1163}" destId="{F9440F2C-DC1E-984D-97E7-7E99F4BD3993}" srcOrd="1" destOrd="0" presId="urn:microsoft.com/office/officeart/2005/8/layout/orgChart1"/>
    <dgm:cxn modelId="{ADE39DDB-122F-6344-B137-1E1E946B68D4}" type="presOf" srcId="{7F18E56A-3150-D342-AA04-F41DAEC6980B}" destId="{AB2B5FE4-0F61-1940-AF1D-3EA0CB7F2C6D}" srcOrd="1" destOrd="0" presId="urn:microsoft.com/office/officeart/2005/8/layout/orgChart1"/>
    <dgm:cxn modelId="{4344B7DD-131D-4343-9D8F-17DC289C058A}" type="presOf" srcId="{C9E7CB55-5BDF-F04B-BDDB-B029764DF321}" destId="{AA8F67E3-0967-8342-AC26-E2F407402536}" srcOrd="0" destOrd="0" presId="urn:microsoft.com/office/officeart/2005/8/layout/orgChart1"/>
    <dgm:cxn modelId="{99BAA4E6-4A5D-DB48-9705-7A08B40B1C08}" type="presOf" srcId="{E7EA7103-1F93-7F43-A27C-9545209EDA50}" destId="{0681FC40-CB1F-FE4F-AFA7-86CC83603389}" srcOrd="1" destOrd="0" presId="urn:microsoft.com/office/officeart/2005/8/layout/orgChart1"/>
    <dgm:cxn modelId="{B9D14FEA-1937-E541-AD20-9AF8253877CA}" type="presOf" srcId="{E3332F72-7C3A-6049-8B25-1F408A0D37D7}" destId="{2536AF51-A417-0649-88C4-5C9FFE0C3613}" srcOrd="0" destOrd="0" presId="urn:microsoft.com/office/officeart/2005/8/layout/orgChart1"/>
    <dgm:cxn modelId="{CF1075F2-6091-CA4E-8196-87FD882C473A}" type="presOf" srcId="{915F7E61-53C8-F345-B8AB-AE1CF18E9BA4}" destId="{3765184A-16EA-BC44-8790-409EE95B44A9}" srcOrd="1" destOrd="0" presId="urn:microsoft.com/office/officeart/2005/8/layout/orgChart1"/>
    <dgm:cxn modelId="{9771E3F3-2583-5244-A854-5253F04473A6}" type="presOf" srcId="{4E445C39-7B06-9845-9B00-464E4BC235DA}" destId="{973130C9-9365-ED45-A5C7-09BB89A920DF}" srcOrd="0" destOrd="0" presId="urn:microsoft.com/office/officeart/2005/8/layout/orgChart1"/>
    <dgm:cxn modelId="{8D2F8482-7105-5548-BB9F-0F19B4ACFF73}" type="presParOf" srcId="{A444B835-8B48-EA4A-8F97-AD41FE3BDB58}" destId="{6000B256-4940-284A-92F3-357B400CBFA0}" srcOrd="0" destOrd="0" presId="urn:microsoft.com/office/officeart/2005/8/layout/orgChart1"/>
    <dgm:cxn modelId="{BF1EE122-9B1C-7946-A871-025AA76F99C4}" type="presParOf" srcId="{6000B256-4940-284A-92F3-357B400CBFA0}" destId="{641C4DE5-AB77-6C4C-A8C6-FEB4133CF2AB}" srcOrd="0" destOrd="0" presId="urn:microsoft.com/office/officeart/2005/8/layout/orgChart1"/>
    <dgm:cxn modelId="{C3BEF19B-6EAE-C94E-8CB5-DEABDB393317}" type="presParOf" srcId="{641C4DE5-AB77-6C4C-A8C6-FEB4133CF2AB}" destId="{6E53A311-7EB7-8F43-91D7-6AAC4D712EF3}" srcOrd="0" destOrd="0" presId="urn:microsoft.com/office/officeart/2005/8/layout/orgChart1"/>
    <dgm:cxn modelId="{55F5D046-DB59-5F4F-92C0-4CE10D807C36}" type="presParOf" srcId="{641C4DE5-AB77-6C4C-A8C6-FEB4133CF2AB}" destId="{606CE1FE-3489-864A-B071-43BC5F559450}" srcOrd="1" destOrd="0" presId="urn:microsoft.com/office/officeart/2005/8/layout/orgChart1"/>
    <dgm:cxn modelId="{A6887350-6D58-F648-B205-0CFFC129BA97}" type="presParOf" srcId="{6000B256-4940-284A-92F3-357B400CBFA0}" destId="{CD5A3201-188D-F74F-B60C-DA3482EFEC69}" srcOrd="1" destOrd="0" presId="urn:microsoft.com/office/officeart/2005/8/layout/orgChart1"/>
    <dgm:cxn modelId="{C085C5D0-456B-AD4D-A420-1078CA3536A9}" type="presParOf" srcId="{CD5A3201-188D-F74F-B60C-DA3482EFEC69}" destId="{F995933C-45A1-4742-9DE8-40455A53A0C7}" srcOrd="0" destOrd="0" presId="urn:microsoft.com/office/officeart/2005/8/layout/orgChart1"/>
    <dgm:cxn modelId="{1752C76B-3E8C-7E4C-AFAA-5E26A8AD6949}" type="presParOf" srcId="{CD5A3201-188D-F74F-B60C-DA3482EFEC69}" destId="{65511042-F85D-A54F-B35A-127A2D62F940}" srcOrd="1" destOrd="0" presId="urn:microsoft.com/office/officeart/2005/8/layout/orgChart1"/>
    <dgm:cxn modelId="{2B22001D-C19E-0046-AB78-5A0EC306FE34}" type="presParOf" srcId="{65511042-F85D-A54F-B35A-127A2D62F940}" destId="{ACA2EE84-31F7-B04E-A754-1614CF6F2816}" srcOrd="0" destOrd="0" presId="urn:microsoft.com/office/officeart/2005/8/layout/orgChart1"/>
    <dgm:cxn modelId="{A25C801B-925A-524F-9296-B02B924F9273}" type="presParOf" srcId="{ACA2EE84-31F7-B04E-A754-1614CF6F2816}" destId="{AA8F67E3-0967-8342-AC26-E2F407402536}" srcOrd="0" destOrd="0" presId="urn:microsoft.com/office/officeart/2005/8/layout/orgChart1"/>
    <dgm:cxn modelId="{BE2F5D83-0310-4D4F-9731-BCB5D9C3D1DB}" type="presParOf" srcId="{ACA2EE84-31F7-B04E-A754-1614CF6F2816}" destId="{0339DAF0-4C10-034D-A248-64BF6F7C2D18}" srcOrd="1" destOrd="0" presId="urn:microsoft.com/office/officeart/2005/8/layout/orgChart1"/>
    <dgm:cxn modelId="{AB6AA6A9-0E9A-E045-9844-65DEE9BEEEB4}" type="presParOf" srcId="{65511042-F85D-A54F-B35A-127A2D62F940}" destId="{3150D422-F3EF-F347-AF9E-580A3AAE4627}" srcOrd="1" destOrd="0" presId="urn:microsoft.com/office/officeart/2005/8/layout/orgChart1"/>
    <dgm:cxn modelId="{49186D2F-0F60-1942-B045-4EEA57E2E0C0}" type="presParOf" srcId="{3150D422-F3EF-F347-AF9E-580A3AAE4627}" destId="{ADE797A9-9AFF-AE44-A8A6-09DA3A62413A}" srcOrd="0" destOrd="0" presId="urn:microsoft.com/office/officeart/2005/8/layout/orgChart1"/>
    <dgm:cxn modelId="{F5C10EA1-3B23-B84F-A303-92F98A797A7B}" type="presParOf" srcId="{3150D422-F3EF-F347-AF9E-580A3AAE4627}" destId="{552E33CE-B513-114C-9AB7-13F8728F1672}" srcOrd="1" destOrd="0" presId="urn:microsoft.com/office/officeart/2005/8/layout/orgChart1"/>
    <dgm:cxn modelId="{5A67B750-E9BA-964B-A6B4-8FFBE0D93198}" type="presParOf" srcId="{552E33CE-B513-114C-9AB7-13F8728F1672}" destId="{C80BA678-F09C-5549-9559-1A527838E7B5}" srcOrd="0" destOrd="0" presId="urn:microsoft.com/office/officeart/2005/8/layout/orgChart1"/>
    <dgm:cxn modelId="{C522FAA8-7082-D643-932D-A0E230BCD8D1}" type="presParOf" srcId="{C80BA678-F09C-5549-9559-1A527838E7B5}" destId="{2536AF51-A417-0649-88C4-5C9FFE0C3613}" srcOrd="0" destOrd="0" presId="urn:microsoft.com/office/officeart/2005/8/layout/orgChart1"/>
    <dgm:cxn modelId="{5CD53F46-D858-7D4C-972F-B70BD2382247}" type="presParOf" srcId="{C80BA678-F09C-5549-9559-1A527838E7B5}" destId="{ACF8FA60-0E53-2649-8A8D-D648CE45CCCB}" srcOrd="1" destOrd="0" presId="urn:microsoft.com/office/officeart/2005/8/layout/orgChart1"/>
    <dgm:cxn modelId="{DBEBC4AD-C01D-2C47-8BF6-8E1BCD703A66}" type="presParOf" srcId="{552E33CE-B513-114C-9AB7-13F8728F1672}" destId="{5472090E-3604-6D43-9222-FFF361204EF3}" srcOrd="1" destOrd="0" presId="urn:microsoft.com/office/officeart/2005/8/layout/orgChart1"/>
    <dgm:cxn modelId="{91F3A12B-17B4-F645-9F91-EF76B55584FD}" type="presParOf" srcId="{5472090E-3604-6D43-9222-FFF361204EF3}" destId="{93E06AAA-C9B5-244D-980B-7362AAF0CA6B}" srcOrd="0" destOrd="0" presId="urn:microsoft.com/office/officeart/2005/8/layout/orgChart1"/>
    <dgm:cxn modelId="{EA2919E7-F96B-1445-8C42-77B729C2A241}" type="presParOf" srcId="{5472090E-3604-6D43-9222-FFF361204EF3}" destId="{07C36E5D-937E-A042-B4F9-795268F1CD57}" srcOrd="1" destOrd="0" presId="urn:microsoft.com/office/officeart/2005/8/layout/orgChart1"/>
    <dgm:cxn modelId="{1D980781-6968-1946-9BEC-1E53C171F22F}" type="presParOf" srcId="{07C36E5D-937E-A042-B4F9-795268F1CD57}" destId="{CBCC5690-E839-AB4A-BD70-7B04C414D2A1}" srcOrd="0" destOrd="0" presId="urn:microsoft.com/office/officeart/2005/8/layout/orgChart1"/>
    <dgm:cxn modelId="{3F44800B-F4C1-3543-8FD9-A8907ED08DF5}" type="presParOf" srcId="{CBCC5690-E839-AB4A-BD70-7B04C414D2A1}" destId="{973130C9-9365-ED45-A5C7-09BB89A920DF}" srcOrd="0" destOrd="0" presId="urn:microsoft.com/office/officeart/2005/8/layout/orgChart1"/>
    <dgm:cxn modelId="{D8B57FA6-3DAE-1C4E-AF2F-F33489693514}" type="presParOf" srcId="{CBCC5690-E839-AB4A-BD70-7B04C414D2A1}" destId="{F62EC67A-48C4-8D45-A796-3145226AC105}" srcOrd="1" destOrd="0" presId="urn:microsoft.com/office/officeart/2005/8/layout/orgChart1"/>
    <dgm:cxn modelId="{56037460-BCE1-134B-8CD0-D58B73043891}" type="presParOf" srcId="{07C36E5D-937E-A042-B4F9-795268F1CD57}" destId="{2E7A1412-0F38-D34D-A72E-2614027554C4}" srcOrd="1" destOrd="0" presId="urn:microsoft.com/office/officeart/2005/8/layout/orgChart1"/>
    <dgm:cxn modelId="{0679398A-45C3-3C45-8811-F71ECBBBAB05}" type="presParOf" srcId="{07C36E5D-937E-A042-B4F9-795268F1CD57}" destId="{522D31FE-3422-A246-91DC-484B21C8E29B}" srcOrd="2" destOrd="0" presId="urn:microsoft.com/office/officeart/2005/8/layout/orgChart1"/>
    <dgm:cxn modelId="{A92CBCED-0892-DC40-ACB1-99021785A632}" type="presParOf" srcId="{5472090E-3604-6D43-9222-FFF361204EF3}" destId="{377C4EBF-23F7-C44C-BEFF-27420694CC33}" srcOrd="2" destOrd="0" presId="urn:microsoft.com/office/officeart/2005/8/layout/orgChart1"/>
    <dgm:cxn modelId="{0D170EDB-6A5A-8246-BA85-C164CA026DC9}" type="presParOf" srcId="{5472090E-3604-6D43-9222-FFF361204EF3}" destId="{9AD0746F-D907-A04C-A95A-E275B6164A49}" srcOrd="3" destOrd="0" presId="urn:microsoft.com/office/officeart/2005/8/layout/orgChart1"/>
    <dgm:cxn modelId="{79644E6E-E129-2340-B6E8-710CC0A0BDBE}" type="presParOf" srcId="{9AD0746F-D907-A04C-A95A-E275B6164A49}" destId="{2AB97D98-F52A-B94F-831D-DD426259C9EF}" srcOrd="0" destOrd="0" presId="urn:microsoft.com/office/officeart/2005/8/layout/orgChart1"/>
    <dgm:cxn modelId="{B94E321F-0787-A44D-A53D-EE6A45995A9E}" type="presParOf" srcId="{2AB97D98-F52A-B94F-831D-DD426259C9EF}" destId="{DF46D2E2-51BF-EE4C-8268-5C19F8A11533}" srcOrd="0" destOrd="0" presId="urn:microsoft.com/office/officeart/2005/8/layout/orgChart1"/>
    <dgm:cxn modelId="{DBFFA347-2008-3949-9CDE-BF8A1CF4420F}" type="presParOf" srcId="{2AB97D98-F52A-B94F-831D-DD426259C9EF}" destId="{3765184A-16EA-BC44-8790-409EE95B44A9}" srcOrd="1" destOrd="0" presId="urn:microsoft.com/office/officeart/2005/8/layout/orgChart1"/>
    <dgm:cxn modelId="{CC8724D8-64EC-EE47-AC0C-475A9E10DA98}" type="presParOf" srcId="{9AD0746F-D907-A04C-A95A-E275B6164A49}" destId="{8D076E85-91C2-5E45-85C0-3FDE43ADCC85}" srcOrd="1" destOrd="0" presId="urn:microsoft.com/office/officeart/2005/8/layout/orgChart1"/>
    <dgm:cxn modelId="{AFD0B534-BCE7-204F-9195-DE21D272D6B9}" type="presParOf" srcId="{9AD0746F-D907-A04C-A95A-E275B6164A49}" destId="{2783E6CB-8CFA-D147-A613-80C978945539}" srcOrd="2" destOrd="0" presId="urn:microsoft.com/office/officeart/2005/8/layout/orgChart1"/>
    <dgm:cxn modelId="{85815DE9-4766-AC44-9D35-76B84403DCDA}" type="presParOf" srcId="{5472090E-3604-6D43-9222-FFF361204EF3}" destId="{9605FF6E-F4D8-3C43-B475-82156A1735B6}" srcOrd="4" destOrd="0" presId="urn:microsoft.com/office/officeart/2005/8/layout/orgChart1"/>
    <dgm:cxn modelId="{42A95C88-CA10-1747-9E3B-4FFF3C1ED5A4}" type="presParOf" srcId="{5472090E-3604-6D43-9222-FFF361204EF3}" destId="{12501C2C-C7CC-3B4D-9CB6-09DD81044544}" srcOrd="5" destOrd="0" presId="urn:microsoft.com/office/officeart/2005/8/layout/orgChart1"/>
    <dgm:cxn modelId="{A175E45A-3DCC-D744-9BF3-DD9323260231}" type="presParOf" srcId="{12501C2C-C7CC-3B4D-9CB6-09DD81044544}" destId="{7DE2CAC0-A15A-D04D-9898-912590BD502E}" srcOrd="0" destOrd="0" presId="urn:microsoft.com/office/officeart/2005/8/layout/orgChart1"/>
    <dgm:cxn modelId="{AE6D7F4F-B354-2449-87C2-64AB8B7CA299}" type="presParOf" srcId="{7DE2CAC0-A15A-D04D-9898-912590BD502E}" destId="{7F076091-CECD-044A-990D-6E63F5FBA173}" srcOrd="0" destOrd="0" presId="urn:microsoft.com/office/officeart/2005/8/layout/orgChart1"/>
    <dgm:cxn modelId="{854E5B28-C29F-7F42-8EB9-1D61ED1E8E87}" type="presParOf" srcId="{7DE2CAC0-A15A-D04D-9898-912590BD502E}" destId="{767543AE-1F69-A447-812E-30C2F6402371}" srcOrd="1" destOrd="0" presId="urn:microsoft.com/office/officeart/2005/8/layout/orgChart1"/>
    <dgm:cxn modelId="{BB0F5B90-04E3-C144-A1A8-C54387AD9A05}" type="presParOf" srcId="{12501C2C-C7CC-3B4D-9CB6-09DD81044544}" destId="{5DA81886-682D-2D4B-B0F4-A59AA9F2C789}" srcOrd="1" destOrd="0" presId="urn:microsoft.com/office/officeart/2005/8/layout/orgChart1"/>
    <dgm:cxn modelId="{C5BF1D57-703B-FE4D-8002-95F20B8B523E}" type="presParOf" srcId="{5DA81886-682D-2D4B-B0F4-A59AA9F2C789}" destId="{90ADCAB6-604C-B841-884B-47D358B9F9FD}" srcOrd="0" destOrd="0" presId="urn:microsoft.com/office/officeart/2005/8/layout/orgChart1"/>
    <dgm:cxn modelId="{AF82EA5E-CE80-6446-A97A-002EC593D2E0}" type="presParOf" srcId="{5DA81886-682D-2D4B-B0F4-A59AA9F2C789}" destId="{9F7DE758-2B17-3249-9B34-B05310AAEB49}" srcOrd="1" destOrd="0" presId="urn:microsoft.com/office/officeart/2005/8/layout/orgChart1"/>
    <dgm:cxn modelId="{8E7EDA18-0B76-4746-8F9C-CDCB997A780C}" type="presParOf" srcId="{9F7DE758-2B17-3249-9B34-B05310AAEB49}" destId="{22A781D2-09E4-AF47-A96E-334C44C56359}" srcOrd="0" destOrd="0" presId="urn:microsoft.com/office/officeart/2005/8/layout/orgChart1"/>
    <dgm:cxn modelId="{6A30BA20-E8DC-EB42-B2AA-33FD52557633}" type="presParOf" srcId="{22A781D2-09E4-AF47-A96E-334C44C56359}" destId="{8DCC04F0-F382-5141-A899-854E19B2A83D}" srcOrd="0" destOrd="0" presId="urn:microsoft.com/office/officeart/2005/8/layout/orgChart1"/>
    <dgm:cxn modelId="{3AD43F77-CC77-3E4C-8EA3-40D63233E308}" type="presParOf" srcId="{22A781D2-09E4-AF47-A96E-334C44C56359}" destId="{4A0AABD1-47CF-DC40-B56B-3DA1817E9B82}" srcOrd="1" destOrd="0" presId="urn:microsoft.com/office/officeart/2005/8/layout/orgChart1"/>
    <dgm:cxn modelId="{A81F62CF-4DE6-E84D-85F1-43897E4FD076}" type="presParOf" srcId="{9F7DE758-2B17-3249-9B34-B05310AAEB49}" destId="{46CA91E2-A2ED-FE4C-850A-FD98551E59D2}" srcOrd="1" destOrd="0" presId="urn:microsoft.com/office/officeart/2005/8/layout/orgChart1"/>
    <dgm:cxn modelId="{B80736C9-CC27-F645-8F49-F6B4E921C26F}" type="presParOf" srcId="{46CA91E2-A2ED-FE4C-850A-FD98551E59D2}" destId="{453CFBC4-0F35-C64F-BC61-2730524E7064}" srcOrd="0" destOrd="0" presId="urn:microsoft.com/office/officeart/2005/8/layout/orgChart1"/>
    <dgm:cxn modelId="{C51F9DB4-21FE-9E40-A5BF-04EB31B00665}" type="presParOf" srcId="{46CA91E2-A2ED-FE4C-850A-FD98551E59D2}" destId="{8AD1E38A-9072-E44B-A1A7-A75311D890DB}" srcOrd="1" destOrd="0" presId="urn:microsoft.com/office/officeart/2005/8/layout/orgChart1"/>
    <dgm:cxn modelId="{ACD76759-7A6C-9E4D-96B5-BDC03DA9C371}" type="presParOf" srcId="{8AD1E38A-9072-E44B-A1A7-A75311D890DB}" destId="{B8BA1C2E-717B-144E-8F81-F58658F19F07}" srcOrd="0" destOrd="0" presId="urn:microsoft.com/office/officeart/2005/8/layout/orgChart1"/>
    <dgm:cxn modelId="{E01BE2BD-0FC2-6A49-8F80-FD2C899541AC}" type="presParOf" srcId="{B8BA1C2E-717B-144E-8F81-F58658F19F07}" destId="{476EF4CB-A904-F84B-B020-CEF8153042EB}" srcOrd="0" destOrd="0" presId="urn:microsoft.com/office/officeart/2005/8/layout/orgChart1"/>
    <dgm:cxn modelId="{5C52BC61-C0F2-344A-8551-FDA9858D7137}" type="presParOf" srcId="{B8BA1C2E-717B-144E-8F81-F58658F19F07}" destId="{F9440F2C-DC1E-984D-97E7-7E99F4BD3993}" srcOrd="1" destOrd="0" presId="urn:microsoft.com/office/officeart/2005/8/layout/orgChart1"/>
    <dgm:cxn modelId="{523050DC-CBAE-5940-BF7A-B28090ACDF96}" type="presParOf" srcId="{8AD1E38A-9072-E44B-A1A7-A75311D890DB}" destId="{69CA9B18-12BF-4D40-9E5F-C108940AFE96}" srcOrd="1" destOrd="0" presId="urn:microsoft.com/office/officeart/2005/8/layout/orgChart1"/>
    <dgm:cxn modelId="{E51BCF63-0F69-C04A-9B00-54298F002C4B}" type="presParOf" srcId="{8AD1E38A-9072-E44B-A1A7-A75311D890DB}" destId="{CDC3C6DD-5624-4D48-A866-67866E8D3B86}" srcOrd="2" destOrd="0" presId="urn:microsoft.com/office/officeart/2005/8/layout/orgChart1"/>
    <dgm:cxn modelId="{49BAFE6F-204D-F747-9B21-EE0281B4F664}" type="presParOf" srcId="{46CA91E2-A2ED-FE4C-850A-FD98551E59D2}" destId="{FD2F033D-B5C1-6442-ABB2-48D697619C88}" srcOrd="2" destOrd="0" presId="urn:microsoft.com/office/officeart/2005/8/layout/orgChart1"/>
    <dgm:cxn modelId="{A5CF761E-B583-FA47-9570-BE8A5D28AD56}" type="presParOf" srcId="{46CA91E2-A2ED-FE4C-850A-FD98551E59D2}" destId="{A7C01CEA-C5A4-324F-93F0-93010D7876C8}" srcOrd="3" destOrd="0" presId="urn:microsoft.com/office/officeart/2005/8/layout/orgChart1"/>
    <dgm:cxn modelId="{B812ECB9-5CFF-1C47-87F7-8BFFB5AE13D2}" type="presParOf" srcId="{A7C01CEA-C5A4-324F-93F0-93010D7876C8}" destId="{4A158731-C396-A54D-9293-A175F9C6BA48}" srcOrd="0" destOrd="0" presId="urn:microsoft.com/office/officeart/2005/8/layout/orgChart1"/>
    <dgm:cxn modelId="{B580D3EE-30B5-1A4D-9194-57598ADEC2BB}" type="presParOf" srcId="{4A158731-C396-A54D-9293-A175F9C6BA48}" destId="{FB0D715A-879C-E141-BAF1-63470B50F586}" srcOrd="0" destOrd="0" presId="urn:microsoft.com/office/officeart/2005/8/layout/orgChart1"/>
    <dgm:cxn modelId="{FF9EEDF8-DB77-4649-B7B2-BE7E7F0D1D08}" type="presParOf" srcId="{4A158731-C396-A54D-9293-A175F9C6BA48}" destId="{5520C1D9-027F-6F46-99A6-471FFAE0076C}" srcOrd="1" destOrd="0" presId="urn:microsoft.com/office/officeart/2005/8/layout/orgChart1"/>
    <dgm:cxn modelId="{457D277C-7420-2F46-882D-FCCD45B83A70}" type="presParOf" srcId="{A7C01CEA-C5A4-324F-93F0-93010D7876C8}" destId="{9D28D0BE-DFC1-2E42-82F3-F82DEE55FAB1}" srcOrd="1" destOrd="0" presId="urn:microsoft.com/office/officeart/2005/8/layout/orgChart1"/>
    <dgm:cxn modelId="{48346284-EC01-7443-ADFE-180AB5CFDD8A}" type="presParOf" srcId="{A7C01CEA-C5A4-324F-93F0-93010D7876C8}" destId="{FF32EE8C-3F72-F740-B796-BD7AD91DA7B5}" srcOrd="2" destOrd="0" presId="urn:microsoft.com/office/officeart/2005/8/layout/orgChart1"/>
    <dgm:cxn modelId="{0EF21168-8C33-9F4C-B602-8BE1AD117645}" type="presParOf" srcId="{46CA91E2-A2ED-FE4C-850A-FD98551E59D2}" destId="{ABAC467C-F5DB-1043-AA16-5F3AA8FA122D}" srcOrd="4" destOrd="0" presId="urn:microsoft.com/office/officeart/2005/8/layout/orgChart1"/>
    <dgm:cxn modelId="{3A3D0CB0-BF22-E649-A3D9-30ED847AC858}" type="presParOf" srcId="{46CA91E2-A2ED-FE4C-850A-FD98551E59D2}" destId="{76042A68-40F5-2C48-B577-D8DC6FF7F7D9}" srcOrd="5" destOrd="0" presId="urn:microsoft.com/office/officeart/2005/8/layout/orgChart1"/>
    <dgm:cxn modelId="{FD1BBC16-92F9-A043-B1DB-863E3EDA80C6}" type="presParOf" srcId="{76042A68-40F5-2C48-B577-D8DC6FF7F7D9}" destId="{61FD716B-48FD-2A48-A40F-7A73CF33DBDA}" srcOrd="0" destOrd="0" presId="urn:microsoft.com/office/officeart/2005/8/layout/orgChart1"/>
    <dgm:cxn modelId="{C12294E6-A69F-8245-8359-AF3DD143A5D1}" type="presParOf" srcId="{61FD716B-48FD-2A48-A40F-7A73CF33DBDA}" destId="{25A58358-3C7B-4C48-87B9-9B463C1AF86C}" srcOrd="0" destOrd="0" presId="urn:microsoft.com/office/officeart/2005/8/layout/orgChart1"/>
    <dgm:cxn modelId="{5EE83766-9734-9048-BAC9-E74F7F97A19F}" type="presParOf" srcId="{61FD716B-48FD-2A48-A40F-7A73CF33DBDA}" destId="{AB2B5FE4-0F61-1940-AF1D-3EA0CB7F2C6D}" srcOrd="1" destOrd="0" presId="urn:microsoft.com/office/officeart/2005/8/layout/orgChart1"/>
    <dgm:cxn modelId="{CA6C2714-6923-0042-BA2A-FD6543594451}" type="presParOf" srcId="{76042A68-40F5-2C48-B577-D8DC6FF7F7D9}" destId="{BD22EFD0-80A3-6F4E-9FF8-E6472CE150FB}" srcOrd="1" destOrd="0" presId="urn:microsoft.com/office/officeart/2005/8/layout/orgChart1"/>
    <dgm:cxn modelId="{462C3EF5-9803-5B4F-82E5-33794BB51B1A}" type="presParOf" srcId="{BD22EFD0-80A3-6F4E-9FF8-E6472CE150FB}" destId="{6A8F23DD-03DD-A141-9F2F-5F4C2114AC55}" srcOrd="0" destOrd="0" presId="urn:microsoft.com/office/officeart/2005/8/layout/orgChart1"/>
    <dgm:cxn modelId="{0C1CDCDE-06EC-0049-8CD4-FCD503B633F4}" type="presParOf" srcId="{BD22EFD0-80A3-6F4E-9FF8-E6472CE150FB}" destId="{1639CA8C-D1EE-2F46-BEDE-A0023BC2F270}" srcOrd="1" destOrd="0" presId="urn:microsoft.com/office/officeart/2005/8/layout/orgChart1"/>
    <dgm:cxn modelId="{FF014BD4-F401-A94C-841D-5F77D070A4A6}" type="presParOf" srcId="{1639CA8C-D1EE-2F46-BEDE-A0023BC2F270}" destId="{D5158AB4-B20F-6740-AE9E-B7F705BBC48B}" srcOrd="0" destOrd="0" presId="urn:microsoft.com/office/officeart/2005/8/layout/orgChart1"/>
    <dgm:cxn modelId="{952058DD-21B7-EF4E-AC4E-989A4FE492BE}" type="presParOf" srcId="{D5158AB4-B20F-6740-AE9E-B7F705BBC48B}" destId="{2AA7DB36-7CE4-9542-BF8B-C7123622240B}" srcOrd="0" destOrd="0" presId="urn:microsoft.com/office/officeart/2005/8/layout/orgChart1"/>
    <dgm:cxn modelId="{01AF42B0-0543-9748-AC52-1AA8F9B1256F}" type="presParOf" srcId="{D5158AB4-B20F-6740-AE9E-B7F705BBC48B}" destId="{0681FC40-CB1F-FE4F-AFA7-86CC83603389}" srcOrd="1" destOrd="0" presId="urn:microsoft.com/office/officeart/2005/8/layout/orgChart1"/>
    <dgm:cxn modelId="{B005FBB5-B441-6C49-B998-EDB51090CD61}" type="presParOf" srcId="{1639CA8C-D1EE-2F46-BEDE-A0023BC2F270}" destId="{0E2FE19D-055F-1047-80D9-FFA1F1DF930B}" srcOrd="1" destOrd="0" presId="urn:microsoft.com/office/officeart/2005/8/layout/orgChart1"/>
    <dgm:cxn modelId="{4E1DA588-3FBC-5A41-AD6B-385DA6413CE7}" type="presParOf" srcId="{1639CA8C-D1EE-2F46-BEDE-A0023BC2F270}" destId="{4E12FAD4-1781-CE45-8161-B9453F741200}" srcOrd="2" destOrd="0" presId="urn:microsoft.com/office/officeart/2005/8/layout/orgChart1"/>
    <dgm:cxn modelId="{D3706A12-A58E-314E-9CE8-03DDC9DAE0FD}" type="presParOf" srcId="{76042A68-40F5-2C48-B577-D8DC6FF7F7D9}" destId="{B9D7EEF6-2962-6D42-A2C8-E8381ABB8C69}" srcOrd="2" destOrd="0" presId="urn:microsoft.com/office/officeart/2005/8/layout/orgChart1"/>
    <dgm:cxn modelId="{890F5E87-40D6-544D-8D71-7EB032D84B28}" type="presParOf" srcId="{9F7DE758-2B17-3249-9B34-B05310AAEB49}" destId="{D4211D4D-1270-A74D-8798-357CA880B7B3}" srcOrd="2" destOrd="0" presId="urn:microsoft.com/office/officeart/2005/8/layout/orgChart1"/>
    <dgm:cxn modelId="{0CE8E303-74C7-B44F-B6B2-F67131471DA5}" type="presParOf" srcId="{12501C2C-C7CC-3B4D-9CB6-09DD81044544}" destId="{D5D39A5F-946A-B443-A920-55CF8CE94900}" srcOrd="2" destOrd="0" presId="urn:microsoft.com/office/officeart/2005/8/layout/orgChart1"/>
    <dgm:cxn modelId="{F5C80CA8-6933-9145-8C31-B25585F712F8}" type="presParOf" srcId="{552E33CE-B513-114C-9AB7-13F8728F1672}" destId="{9F074F78-DE0A-0144-A786-50520A6CCD21}" srcOrd="2" destOrd="0" presId="urn:microsoft.com/office/officeart/2005/8/layout/orgChart1"/>
    <dgm:cxn modelId="{5F7BDC56-627D-3F4E-9BCF-FFEB9058825F}" type="presParOf" srcId="{65511042-F85D-A54F-B35A-127A2D62F940}" destId="{5AB1C028-0BE5-474C-BAE0-CDA6C7419EC2}" srcOrd="2" destOrd="0" presId="urn:microsoft.com/office/officeart/2005/8/layout/orgChart1"/>
    <dgm:cxn modelId="{269BACB4-783C-4B4E-83DA-7874B528F189}" type="presParOf" srcId="{6000B256-4940-284A-92F3-357B400CBFA0}" destId="{9B35B7EC-9062-CD4A-B818-E7D1857D0139}" srcOrd="2" destOrd="0" presId="urn:microsoft.com/office/officeart/2005/8/layout/orgChart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43D27E3-A46A-034F-880D-35EAD774AB7F}" type="doc">
      <dgm:prSet loTypeId="urn:microsoft.com/office/officeart/2008/layout/VerticalCurvedList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AE2A2EF-6F61-904A-B579-9E150E2F849B}">
      <dgm:prSet phldrT="[Text]"/>
      <dgm:spPr>
        <a:solidFill>
          <a:srgbClr val="2A2734"/>
        </a:solidFill>
        <a:ln w="76200">
          <a:solidFill>
            <a:srgbClr val="D4A35F"/>
          </a:solidFill>
        </a:ln>
      </dgm:spPr>
      <dgm:t>
        <a:bodyPr/>
        <a:lstStyle/>
        <a:p>
          <a:r>
            <a:rPr lang="en-US" noProof="0" dirty="0"/>
            <a:t>Know the </a:t>
          </a:r>
          <a:r>
            <a:rPr lang="en-US" noProof="0" dirty="0" err="1"/>
            <a:t>KSClassKind</a:t>
          </a:r>
          <a:r>
            <a:rPr lang="en-US" noProof="0" dirty="0"/>
            <a:t> </a:t>
          </a:r>
          <a:r>
            <a:rPr lang="en-US" noProof="0" dirty="0" err="1"/>
            <a:t>enum</a:t>
          </a:r>
          <a:r>
            <a:rPr lang="en-US" noProof="0" dirty="0"/>
            <a:t> states</a:t>
          </a:r>
        </a:p>
      </dgm:t>
    </dgm:pt>
    <dgm:pt modelId="{95702A20-9C15-D346-B7DF-77949EB94FB3}" type="parTrans" cxnId="{54D48459-EB2D-3242-BA68-CC6D2B21B319}">
      <dgm:prSet/>
      <dgm:spPr/>
      <dgm:t>
        <a:bodyPr/>
        <a:lstStyle/>
        <a:p>
          <a:endParaRPr lang="de-DE"/>
        </a:p>
      </dgm:t>
    </dgm:pt>
    <dgm:pt modelId="{70BFA6B1-A971-EC44-A2EB-933FB7AEFA99}" type="sibTrans" cxnId="{54D48459-EB2D-3242-BA68-CC6D2B21B319}">
      <dgm:prSet/>
      <dgm:spPr/>
      <dgm:t>
        <a:bodyPr/>
        <a:lstStyle/>
        <a:p>
          <a:endParaRPr lang="de-DE"/>
        </a:p>
      </dgm:t>
    </dgm:pt>
    <dgm:pt modelId="{C70FDEB7-AF86-AD4B-86EA-7CA1F192EA6D}" type="pres">
      <dgm:prSet presAssocID="{E43D27E3-A46A-034F-880D-35EAD774AB7F}" presName="Name0" presStyleCnt="0">
        <dgm:presLayoutVars>
          <dgm:chMax val="7"/>
          <dgm:chPref val="7"/>
          <dgm:dir/>
        </dgm:presLayoutVars>
      </dgm:prSet>
      <dgm:spPr/>
    </dgm:pt>
    <dgm:pt modelId="{DFC1317D-2B2E-7445-BAC0-90C26EABB215}" type="pres">
      <dgm:prSet presAssocID="{E43D27E3-A46A-034F-880D-35EAD774AB7F}" presName="Name1" presStyleCnt="0"/>
      <dgm:spPr/>
    </dgm:pt>
    <dgm:pt modelId="{DF0C392F-1990-4A44-B1A6-09158348FB3C}" type="pres">
      <dgm:prSet presAssocID="{E43D27E3-A46A-034F-880D-35EAD774AB7F}" presName="cycle" presStyleCnt="0"/>
      <dgm:spPr/>
    </dgm:pt>
    <dgm:pt modelId="{279BB529-5273-D249-87CA-1FCD0551B1D3}" type="pres">
      <dgm:prSet presAssocID="{E43D27E3-A46A-034F-880D-35EAD774AB7F}" presName="srcNode" presStyleLbl="node1" presStyleIdx="0" presStyleCnt="1"/>
      <dgm:spPr/>
    </dgm:pt>
    <dgm:pt modelId="{52D5E860-F6BB-0F42-ACBB-46881E7146CC}" type="pres">
      <dgm:prSet presAssocID="{E43D27E3-A46A-034F-880D-35EAD774AB7F}" presName="conn" presStyleLbl="parChTrans1D2" presStyleIdx="0" presStyleCnt="1"/>
      <dgm:spPr/>
    </dgm:pt>
    <dgm:pt modelId="{63B59729-0EC3-9F48-8777-DECD9548FA0B}" type="pres">
      <dgm:prSet presAssocID="{E43D27E3-A46A-034F-880D-35EAD774AB7F}" presName="extraNode" presStyleLbl="node1" presStyleIdx="0" presStyleCnt="1"/>
      <dgm:spPr/>
    </dgm:pt>
    <dgm:pt modelId="{1D3D3E38-6251-2B40-8223-897F60ABD3F4}" type="pres">
      <dgm:prSet presAssocID="{E43D27E3-A46A-034F-880D-35EAD774AB7F}" presName="dstNode" presStyleLbl="node1" presStyleIdx="0" presStyleCnt="1"/>
      <dgm:spPr/>
    </dgm:pt>
    <dgm:pt modelId="{D37AAA6C-E176-EF49-9B3D-D0869F18B1E8}" type="pres">
      <dgm:prSet presAssocID="{BAE2A2EF-6F61-904A-B579-9E150E2F849B}" presName="text_1" presStyleLbl="node1" presStyleIdx="0" presStyleCnt="1">
        <dgm:presLayoutVars>
          <dgm:bulletEnabled val="1"/>
        </dgm:presLayoutVars>
      </dgm:prSet>
      <dgm:spPr/>
    </dgm:pt>
    <dgm:pt modelId="{2021A1FE-BD07-5843-AE3F-982FF95863D1}" type="pres">
      <dgm:prSet presAssocID="{BAE2A2EF-6F61-904A-B579-9E150E2F849B}" presName="accent_1" presStyleCnt="0"/>
      <dgm:spPr/>
    </dgm:pt>
    <dgm:pt modelId="{134A69AE-C1EF-764D-B0C5-47CB5F1DC92E}" type="pres">
      <dgm:prSet presAssocID="{BAE2A2EF-6F61-904A-B579-9E150E2F849B}" presName="accentRepeatNode" presStyleLbl="solidFgAcc1" presStyleIdx="0" presStyleCnt="1" custScaleX="79724" custScaleY="79724"/>
      <dgm:spPr/>
    </dgm:pt>
  </dgm:ptLst>
  <dgm:cxnLst>
    <dgm:cxn modelId="{35C4AC0E-AC4D-A343-AF22-5326FC0B5B59}" type="presOf" srcId="{70BFA6B1-A971-EC44-A2EB-933FB7AEFA99}" destId="{52D5E860-F6BB-0F42-ACBB-46881E7146CC}" srcOrd="0" destOrd="0" presId="urn:microsoft.com/office/officeart/2008/layout/VerticalCurvedList"/>
    <dgm:cxn modelId="{54D48459-EB2D-3242-BA68-CC6D2B21B319}" srcId="{E43D27E3-A46A-034F-880D-35EAD774AB7F}" destId="{BAE2A2EF-6F61-904A-B579-9E150E2F849B}" srcOrd="0" destOrd="0" parTransId="{95702A20-9C15-D346-B7DF-77949EB94FB3}" sibTransId="{70BFA6B1-A971-EC44-A2EB-933FB7AEFA99}"/>
    <dgm:cxn modelId="{B478475B-BD90-6048-A30A-18AB1E2202AE}" type="presOf" srcId="{E43D27E3-A46A-034F-880D-35EAD774AB7F}" destId="{C70FDEB7-AF86-AD4B-86EA-7CA1F192EA6D}" srcOrd="0" destOrd="0" presId="urn:microsoft.com/office/officeart/2008/layout/VerticalCurvedList"/>
    <dgm:cxn modelId="{522887BD-BCF9-C542-8EE6-5D3C700677B2}" type="presOf" srcId="{BAE2A2EF-6F61-904A-B579-9E150E2F849B}" destId="{D37AAA6C-E176-EF49-9B3D-D0869F18B1E8}" srcOrd="0" destOrd="0" presId="urn:microsoft.com/office/officeart/2008/layout/VerticalCurvedList"/>
    <dgm:cxn modelId="{4944A7CE-3201-EA45-9F58-89365F3F4FB9}" type="presParOf" srcId="{C70FDEB7-AF86-AD4B-86EA-7CA1F192EA6D}" destId="{DFC1317D-2B2E-7445-BAC0-90C26EABB215}" srcOrd="0" destOrd="0" presId="urn:microsoft.com/office/officeart/2008/layout/VerticalCurvedList"/>
    <dgm:cxn modelId="{1057DFA9-54E7-0F49-9797-26C649DFC6C8}" type="presParOf" srcId="{DFC1317D-2B2E-7445-BAC0-90C26EABB215}" destId="{DF0C392F-1990-4A44-B1A6-09158348FB3C}" srcOrd="0" destOrd="0" presId="urn:microsoft.com/office/officeart/2008/layout/VerticalCurvedList"/>
    <dgm:cxn modelId="{658B17C6-36D3-D742-953F-3A4EEC58A88E}" type="presParOf" srcId="{DF0C392F-1990-4A44-B1A6-09158348FB3C}" destId="{279BB529-5273-D249-87CA-1FCD0551B1D3}" srcOrd="0" destOrd="0" presId="urn:microsoft.com/office/officeart/2008/layout/VerticalCurvedList"/>
    <dgm:cxn modelId="{3A0C215E-E304-C142-9FFE-259B76A36590}" type="presParOf" srcId="{DF0C392F-1990-4A44-B1A6-09158348FB3C}" destId="{52D5E860-F6BB-0F42-ACBB-46881E7146CC}" srcOrd="1" destOrd="0" presId="urn:microsoft.com/office/officeart/2008/layout/VerticalCurvedList"/>
    <dgm:cxn modelId="{E3359E6B-64C8-A240-90B9-419F970D6CFB}" type="presParOf" srcId="{DF0C392F-1990-4A44-B1A6-09158348FB3C}" destId="{63B59729-0EC3-9F48-8777-DECD9548FA0B}" srcOrd="2" destOrd="0" presId="urn:microsoft.com/office/officeart/2008/layout/VerticalCurvedList"/>
    <dgm:cxn modelId="{FCCE4389-7680-A94B-9272-72B95EEC7876}" type="presParOf" srcId="{DF0C392F-1990-4A44-B1A6-09158348FB3C}" destId="{1D3D3E38-6251-2B40-8223-897F60ABD3F4}" srcOrd="3" destOrd="0" presId="urn:microsoft.com/office/officeart/2008/layout/VerticalCurvedList"/>
    <dgm:cxn modelId="{E3844510-2B3A-5443-BCD9-C7D071D9A021}" type="presParOf" srcId="{DFC1317D-2B2E-7445-BAC0-90C26EABB215}" destId="{D37AAA6C-E176-EF49-9B3D-D0869F18B1E8}" srcOrd="1" destOrd="0" presId="urn:microsoft.com/office/officeart/2008/layout/VerticalCurvedList"/>
    <dgm:cxn modelId="{FEBDF90E-F361-614A-A256-120DAFA3DEBC}" type="presParOf" srcId="{DFC1317D-2B2E-7445-BAC0-90C26EABB215}" destId="{2021A1FE-BD07-5843-AE3F-982FF95863D1}" srcOrd="2" destOrd="0" presId="urn:microsoft.com/office/officeart/2008/layout/VerticalCurvedList"/>
    <dgm:cxn modelId="{6B186A4F-7DBD-DE45-AD3B-B521DB6F6354}" type="presParOf" srcId="{2021A1FE-BD07-5843-AE3F-982FF95863D1}" destId="{134A69AE-C1EF-764D-B0C5-47CB5F1DC92E}" srcOrd="0" destOrd="0" presId="urn:microsoft.com/office/officeart/2008/layout/VerticalCurv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43D27E3-A46A-034F-880D-35EAD774AB7F}" type="doc">
      <dgm:prSet loTypeId="urn:microsoft.com/office/officeart/2008/layout/VerticalCurvedList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AE2A2EF-6F61-904A-B579-9E150E2F849B}">
      <dgm:prSet phldrT="[Text]"/>
      <dgm:spPr>
        <a:solidFill>
          <a:srgbClr val="2A2734"/>
        </a:solidFill>
        <a:ln w="76200">
          <a:solidFill>
            <a:srgbClr val="D4A35F"/>
          </a:solidFill>
        </a:ln>
      </dgm:spPr>
      <dgm:t>
        <a:bodyPr/>
        <a:lstStyle/>
        <a:p>
          <a:r>
            <a:rPr lang="en-US" noProof="0" dirty="0"/>
            <a:t>Every class can have max. 1 companion object</a:t>
          </a:r>
        </a:p>
      </dgm:t>
    </dgm:pt>
    <dgm:pt modelId="{95702A20-9C15-D346-B7DF-77949EB94FB3}" type="parTrans" cxnId="{54D48459-EB2D-3242-BA68-CC6D2B21B319}">
      <dgm:prSet/>
      <dgm:spPr/>
      <dgm:t>
        <a:bodyPr/>
        <a:lstStyle/>
        <a:p>
          <a:endParaRPr lang="de-DE"/>
        </a:p>
      </dgm:t>
    </dgm:pt>
    <dgm:pt modelId="{70BFA6B1-A971-EC44-A2EB-933FB7AEFA99}" type="sibTrans" cxnId="{54D48459-EB2D-3242-BA68-CC6D2B21B319}">
      <dgm:prSet/>
      <dgm:spPr/>
      <dgm:t>
        <a:bodyPr/>
        <a:lstStyle/>
        <a:p>
          <a:endParaRPr lang="de-DE"/>
        </a:p>
      </dgm:t>
    </dgm:pt>
    <dgm:pt modelId="{17B02FC1-9C62-0640-88C5-5250410E65C7}">
      <dgm:prSet/>
      <dgm:spPr>
        <a:solidFill>
          <a:srgbClr val="2A2734"/>
        </a:solidFill>
        <a:ln w="76200">
          <a:solidFill>
            <a:srgbClr val="D4A35F"/>
          </a:solidFill>
        </a:ln>
      </dgm:spPr>
      <dgm:t>
        <a:bodyPr/>
        <a:lstStyle/>
        <a:p>
          <a:r>
            <a:rPr lang="en-US" i="0" noProof="0" dirty="0"/>
            <a:t>All functions and properties of this a </a:t>
          </a:r>
          <a:r>
            <a:rPr lang="en-US" i="1" noProof="0" dirty="0"/>
            <a:t>companion object </a:t>
          </a:r>
          <a:r>
            <a:rPr lang="en-US" i="0" noProof="0" dirty="0"/>
            <a:t>can be </a:t>
          </a:r>
          <a:r>
            <a:rPr lang="en-US" i="0" noProof="0" dirty="0" err="1"/>
            <a:t>intepreted</a:t>
          </a:r>
          <a:r>
            <a:rPr lang="en-US" i="0" noProof="0" dirty="0"/>
            <a:t> like Java </a:t>
          </a:r>
          <a:r>
            <a:rPr lang="en-US" i="1" noProof="0" dirty="0"/>
            <a:t>static</a:t>
          </a:r>
        </a:p>
      </dgm:t>
    </dgm:pt>
    <dgm:pt modelId="{6532B5B2-7EE8-5A44-9404-932C270ED73F}" type="parTrans" cxnId="{6142529B-3E4F-D642-9A99-C67A66CF1C06}">
      <dgm:prSet/>
      <dgm:spPr/>
      <dgm:t>
        <a:bodyPr/>
        <a:lstStyle/>
        <a:p>
          <a:endParaRPr lang="de-DE"/>
        </a:p>
      </dgm:t>
    </dgm:pt>
    <dgm:pt modelId="{108D3B6A-627C-7C44-A116-AA2AE3BC93A6}" type="sibTrans" cxnId="{6142529B-3E4F-D642-9A99-C67A66CF1C06}">
      <dgm:prSet/>
      <dgm:spPr/>
      <dgm:t>
        <a:bodyPr/>
        <a:lstStyle/>
        <a:p>
          <a:endParaRPr lang="de-DE"/>
        </a:p>
      </dgm:t>
    </dgm:pt>
    <dgm:pt modelId="{A08DBD24-6853-B642-94E8-34D2CFCC80E7}">
      <dgm:prSet/>
      <dgm:spPr>
        <a:solidFill>
          <a:srgbClr val="2A2734"/>
        </a:solidFill>
        <a:ln w="76200">
          <a:solidFill>
            <a:srgbClr val="D4A35F"/>
          </a:solidFill>
        </a:ln>
      </dgm:spPr>
      <dgm:t>
        <a:bodyPr/>
        <a:lstStyle/>
        <a:p>
          <a:r>
            <a:rPr lang="en-US" noProof="0" dirty="0"/>
            <a:t>To find the companion object of a class, use </a:t>
          </a:r>
          <a:r>
            <a:rPr lang="en-US" i="1" noProof="0" dirty="0"/>
            <a:t>declarations</a:t>
          </a:r>
          <a:r>
            <a:rPr lang="en-US" noProof="0" dirty="0"/>
            <a:t> and filter on the </a:t>
          </a:r>
          <a:r>
            <a:rPr lang="en-US" i="1" noProof="0" dirty="0"/>
            <a:t>Object</a:t>
          </a:r>
          <a:r>
            <a:rPr lang="en-US" noProof="0" dirty="0"/>
            <a:t> </a:t>
          </a:r>
          <a:r>
            <a:rPr lang="en-US" noProof="0" dirty="0" err="1"/>
            <a:t>classKind</a:t>
          </a:r>
          <a:r>
            <a:rPr lang="en-US" noProof="0" dirty="0"/>
            <a:t> + </a:t>
          </a:r>
          <a:r>
            <a:rPr lang="en-US" i="1" noProof="0" dirty="0" err="1"/>
            <a:t>KSClassDeclaration</a:t>
          </a:r>
          <a:r>
            <a:rPr lang="en-US" noProof="0" dirty="0"/>
            <a:t> </a:t>
          </a:r>
          <a:r>
            <a:rPr lang="en-US" i="1" noProof="0" dirty="0" err="1"/>
            <a:t>isCompanionObject</a:t>
          </a:r>
          <a:r>
            <a:rPr lang="en-US" noProof="0" dirty="0"/>
            <a:t> property</a:t>
          </a:r>
        </a:p>
      </dgm:t>
    </dgm:pt>
    <dgm:pt modelId="{A91931A6-F1EB-6B40-9A16-9461AEB4D8C6}" type="parTrans" cxnId="{26755DD4-269D-2A4F-BA1F-F66DAB899FC8}">
      <dgm:prSet/>
      <dgm:spPr/>
      <dgm:t>
        <a:bodyPr/>
        <a:lstStyle/>
        <a:p>
          <a:endParaRPr lang="de-DE"/>
        </a:p>
      </dgm:t>
    </dgm:pt>
    <dgm:pt modelId="{5E6F0FAE-7308-5746-B882-C9535F62924B}" type="sibTrans" cxnId="{26755DD4-269D-2A4F-BA1F-F66DAB899FC8}">
      <dgm:prSet/>
      <dgm:spPr/>
      <dgm:t>
        <a:bodyPr/>
        <a:lstStyle/>
        <a:p>
          <a:endParaRPr lang="de-DE"/>
        </a:p>
      </dgm:t>
    </dgm:pt>
    <dgm:pt modelId="{C70FDEB7-AF86-AD4B-86EA-7CA1F192EA6D}" type="pres">
      <dgm:prSet presAssocID="{E43D27E3-A46A-034F-880D-35EAD774AB7F}" presName="Name0" presStyleCnt="0">
        <dgm:presLayoutVars>
          <dgm:chMax val="7"/>
          <dgm:chPref val="7"/>
          <dgm:dir/>
        </dgm:presLayoutVars>
      </dgm:prSet>
      <dgm:spPr/>
    </dgm:pt>
    <dgm:pt modelId="{DFC1317D-2B2E-7445-BAC0-90C26EABB215}" type="pres">
      <dgm:prSet presAssocID="{E43D27E3-A46A-034F-880D-35EAD774AB7F}" presName="Name1" presStyleCnt="0"/>
      <dgm:spPr/>
    </dgm:pt>
    <dgm:pt modelId="{DF0C392F-1990-4A44-B1A6-09158348FB3C}" type="pres">
      <dgm:prSet presAssocID="{E43D27E3-A46A-034F-880D-35EAD774AB7F}" presName="cycle" presStyleCnt="0"/>
      <dgm:spPr/>
    </dgm:pt>
    <dgm:pt modelId="{279BB529-5273-D249-87CA-1FCD0551B1D3}" type="pres">
      <dgm:prSet presAssocID="{E43D27E3-A46A-034F-880D-35EAD774AB7F}" presName="srcNode" presStyleLbl="node1" presStyleIdx="0" presStyleCnt="3"/>
      <dgm:spPr/>
    </dgm:pt>
    <dgm:pt modelId="{52D5E860-F6BB-0F42-ACBB-46881E7146CC}" type="pres">
      <dgm:prSet presAssocID="{E43D27E3-A46A-034F-880D-35EAD774AB7F}" presName="conn" presStyleLbl="parChTrans1D2" presStyleIdx="0" presStyleCnt="1"/>
      <dgm:spPr/>
    </dgm:pt>
    <dgm:pt modelId="{63B59729-0EC3-9F48-8777-DECD9548FA0B}" type="pres">
      <dgm:prSet presAssocID="{E43D27E3-A46A-034F-880D-35EAD774AB7F}" presName="extraNode" presStyleLbl="node1" presStyleIdx="0" presStyleCnt="3"/>
      <dgm:spPr/>
    </dgm:pt>
    <dgm:pt modelId="{1D3D3E38-6251-2B40-8223-897F60ABD3F4}" type="pres">
      <dgm:prSet presAssocID="{E43D27E3-A46A-034F-880D-35EAD774AB7F}" presName="dstNode" presStyleLbl="node1" presStyleIdx="0" presStyleCnt="3"/>
      <dgm:spPr/>
    </dgm:pt>
    <dgm:pt modelId="{D37AAA6C-E176-EF49-9B3D-D0869F18B1E8}" type="pres">
      <dgm:prSet presAssocID="{BAE2A2EF-6F61-904A-B579-9E150E2F849B}" presName="text_1" presStyleLbl="node1" presStyleIdx="0" presStyleCnt="3">
        <dgm:presLayoutVars>
          <dgm:bulletEnabled val="1"/>
        </dgm:presLayoutVars>
      </dgm:prSet>
      <dgm:spPr/>
    </dgm:pt>
    <dgm:pt modelId="{2021A1FE-BD07-5843-AE3F-982FF95863D1}" type="pres">
      <dgm:prSet presAssocID="{BAE2A2EF-6F61-904A-B579-9E150E2F849B}" presName="accent_1" presStyleCnt="0"/>
      <dgm:spPr/>
    </dgm:pt>
    <dgm:pt modelId="{134A69AE-C1EF-764D-B0C5-47CB5F1DC92E}" type="pres">
      <dgm:prSet presAssocID="{BAE2A2EF-6F61-904A-B579-9E150E2F849B}" presName="accentRepeatNode" presStyleLbl="solidFgAcc1" presStyleIdx="0" presStyleCnt="3" custScaleX="79724" custScaleY="79724"/>
      <dgm:spPr/>
    </dgm:pt>
    <dgm:pt modelId="{1D81E181-1C97-1C4E-A9D6-D3CBF6AAAD38}" type="pres">
      <dgm:prSet presAssocID="{17B02FC1-9C62-0640-88C5-5250410E65C7}" presName="text_2" presStyleLbl="node1" presStyleIdx="1" presStyleCnt="3">
        <dgm:presLayoutVars>
          <dgm:bulletEnabled val="1"/>
        </dgm:presLayoutVars>
      </dgm:prSet>
      <dgm:spPr/>
    </dgm:pt>
    <dgm:pt modelId="{4FE8F223-D67A-6344-956A-DA6F03E3FB2B}" type="pres">
      <dgm:prSet presAssocID="{17B02FC1-9C62-0640-88C5-5250410E65C7}" presName="accent_2" presStyleCnt="0"/>
      <dgm:spPr/>
    </dgm:pt>
    <dgm:pt modelId="{F86E6602-C345-8041-8175-2D8BE062CD20}" type="pres">
      <dgm:prSet presAssocID="{17B02FC1-9C62-0640-88C5-5250410E65C7}" presName="accentRepeatNode" presStyleLbl="solidFgAcc1" presStyleIdx="1" presStyleCnt="3" custScaleX="79724" custScaleY="79724"/>
      <dgm:spPr/>
    </dgm:pt>
    <dgm:pt modelId="{BC0EBD36-39E4-E243-B781-D4D31FE86A35}" type="pres">
      <dgm:prSet presAssocID="{A08DBD24-6853-B642-94E8-34D2CFCC80E7}" presName="text_3" presStyleLbl="node1" presStyleIdx="2" presStyleCnt="3">
        <dgm:presLayoutVars>
          <dgm:bulletEnabled val="1"/>
        </dgm:presLayoutVars>
      </dgm:prSet>
      <dgm:spPr/>
    </dgm:pt>
    <dgm:pt modelId="{4D99C603-5F73-834F-993C-DA45E280E4A3}" type="pres">
      <dgm:prSet presAssocID="{A08DBD24-6853-B642-94E8-34D2CFCC80E7}" presName="accent_3" presStyleCnt="0"/>
      <dgm:spPr/>
    </dgm:pt>
    <dgm:pt modelId="{AB7C008A-D3EC-BB4E-85EE-CD7A4DA8F00D}" type="pres">
      <dgm:prSet presAssocID="{A08DBD24-6853-B642-94E8-34D2CFCC80E7}" presName="accentRepeatNode" presStyleLbl="solidFgAcc1" presStyleIdx="2" presStyleCnt="3" custScaleX="79724" custScaleY="79724"/>
      <dgm:spPr/>
    </dgm:pt>
  </dgm:ptLst>
  <dgm:cxnLst>
    <dgm:cxn modelId="{35C4AC0E-AC4D-A343-AF22-5326FC0B5B59}" type="presOf" srcId="{70BFA6B1-A971-EC44-A2EB-933FB7AEFA99}" destId="{52D5E860-F6BB-0F42-ACBB-46881E7146CC}" srcOrd="0" destOrd="0" presId="urn:microsoft.com/office/officeart/2008/layout/VerticalCurvedList"/>
    <dgm:cxn modelId="{8D92B44B-71FE-A348-A17A-951B4588B386}" type="presOf" srcId="{A08DBD24-6853-B642-94E8-34D2CFCC80E7}" destId="{BC0EBD36-39E4-E243-B781-D4D31FE86A35}" srcOrd="0" destOrd="0" presId="urn:microsoft.com/office/officeart/2008/layout/VerticalCurvedList"/>
    <dgm:cxn modelId="{54D48459-EB2D-3242-BA68-CC6D2B21B319}" srcId="{E43D27E3-A46A-034F-880D-35EAD774AB7F}" destId="{BAE2A2EF-6F61-904A-B579-9E150E2F849B}" srcOrd="0" destOrd="0" parTransId="{95702A20-9C15-D346-B7DF-77949EB94FB3}" sibTransId="{70BFA6B1-A971-EC44-A2EB-933FB7AEFA99}"/>
    <dgm:cxn modelId="{B478475B-BD90-6048-A30A-18AB1E2202AE}" type="presOf" srcId="{E43D27E3-A46A-034F-880D-35EAD774AB7F}" destId="{C70FDEB7-AF86-AD4B-86EA-7CA1F192EA6D}" srcOrd="0" destOrd="0" presId="urn:microsoft.com/office/officeart/2008/layout/VerticalCurvedList"/>
    <dgm:cxn modelId="{FD17EE8B-8FAE-1346-A7E9-0625CC1FCF6F}" type="presOf" srcId="{17B02FC1-9C62-0640-88C5-5250410E65C7}" destId="{1D81E181-1C97-1C4E-A9D6-D3CBF6AAAD38}" srcOrd="0" destOrd="0" presId="urn:microsoft.com/office/officeart/2008/layout/VerticalCurvedList"/>
    <dgm:cxn modelId="{6142529B-3E4F-D642-9A99-C67A66CF1C06}" srcId="{E43D27E3-A46A-034F-880D-35EAD774AB7F}" destId="{17B02FC1-9C62-0640-88C5-5250410E65C7}" srcOrd="1" destOrd="0" parTransId="{6532B5B2-7EE8-5A44-9404-932C270ED73F}" sibTransId="{108D3B6A-627C-7C44-A116-AA2AE3BC93A6}"/>
    <dgm:cxn modelId="{522887BD-BCF9-C542-8EE6-5D3C700677B2}" type="presOf" srcId="{BAE2A2EF-6F61-904A-B579-9E150E2F849B}" destId="{D37AAA6C-E176-EF49-9B3D-D0869F18B1E8}" srcOrd="0" destOrd="0" presId="urn:microsoft.com/office/officeart/2008/layout/VerticalCurvedList"/>
    <dgm:cxn modelId="{26755DD4-269D-2A4F-BA1F-F66DAB899FC8}" srcId="{E43D27E3-A46A-034F-880D-35EAD774AB7F}" destId="{A08DBD24-6853-B642-94E8-34D2CFCC80E7}" srcOrd="2" destOrd="0" parTransId="{A91931A6-F1EB-6B40-9A16-9461AEB4D8C6}" sibTransId="{5E6F0FAE-7308-5746-B882-C9535F62924B}"/>
    <dgm:cxn modelId="{4944A7CE-3201-EA45-9F58-89365F3F4FB9}" type="presParOf" srcId="{C70FDEB7-AF86-AD4B-86EA-7CA1F192EA6D}" destId="{DFC1317D-2B2E-7445-BAC0-90C26EABB215}" srcOrd="0" destOrd="0" presId="urn:microsoft.com/office/officeart/2008/layout/VerticalCurvedList"/>
    <dgm:cxn modelId="{1057DFA9-54E7-0F49-9797-26C649DFC6C8}" type="presParOf" srcId="{DFC1317D-2B2E-7445-BAC0-90C26EABB215}" destId="{DF0C392F-1990-4A44-B1A6-09158348FB3C}" srcOrd="0" destOrd="0" presId="urn:microsoft.com/office/officeart/2008/layout/VerticalCurvedList"/>
    <dgm:cxn modelId="{658B17C6-36D3-D742-953F-3A4EEC58A88E}" type="presParOf" srcId="{DF0C392F-1990-4A44-B1A6-09158348FB3C}" destId="{279BB529-5273-D249-87CA-1FCD0551B1D3}" srcOrd="0" destOrd="0" presId="urn:microsoft.com/office/officeart/2008/layout/VerticalCurvedList"/>
    <dgm:cxn modelId="{3A0C215E-E304-C142-9FFE-259B76A36590}" type="presParOf" srcId="{DF0C392F-1990-4A44-B1A6-09158348FB3C}" destId="{52D5E860-F6BB-0F42-ACBB-46881E7146CC}" srcOrd="1" destOrd="0" presId="urn:microsoft.com/office/officeart/2008/layout/VerticalCurvedList"/>
    <dgm:cxn modelId="{E3359E6B-64C8-A240-90B9-419F970D6CFB}" type="presParOf" srcId="{DF0C392F-1990-4A44-B1A6-09158348FB3C}" destId="{63B59729-0EC3-9F48-8777-DECD9548FA0B}" srcOrd="2" destOrd="0" presId="urn:microsoft.com/office/officeart/2008/layout/VerticalCurvedList"/>
    <dgm:cxn modelId="{FCCE4389-7680-A94B-9272-72B95EEC7876}" type="presParOf" srcId="{DF0C392F-1990-4A44-B1A6-09158348FB3C}" destId="{1D3D3E38-6251-2B40-8223-897F60ABD3F4}" srcOrd="3" destOrd="0" presId="urn:microsoft.com/office/officeart/2008/layout/VerticalCurvedList"/>
    <dgm:cxn modelId="{E3844510-2B3A-5443-BCD9-C7D071D9A021}" type="presParOf" srcId="{DFC1317D-2B2E-7445-BAC0-90C26EABB215}" destId="{D37AAA6C-E176-EF49-9B3D-D0869F18B1E8}" srcOrd="1" destOrd="0" presId="urn:microsoft.com/office/officeart/2008/layout/VerticalCurvedList"/>
    <dgm:cxn modelId="{FEBDF90E-F361-614A-A256-120DAFA3DEBC}" type="presParOf" srcId="{DFC1317D-2B2E-7445-BAC0-90C26EABB215}" destId="{2021A1FE-BD07-5843-AE3F-982FF95863D1}" srcOrd="2" destOrd="0" presId="urn:microsoft.com/office/officeart/2008/layout/VerticalCurvedList"/>
    <dgm:cxn modelId="{6B186A4F-7DBD-DE45-AD3B-B521DB6F6354}" type="presParOf" srcId="{2021A1FE-BD07-5843-AE3F-982FF95863D1}" destId="{134A69AE-C1EF-764D-B0C5-47CB5F1DC92E}" srcOrd="0" destOrd="0" presId="urn:microsoft.com/office/officeart/2008/layout/VerticalCurvedList"/>
    <dgm:cxn modelId="{A21530FA-C6EA-944E-BF88-891F9B9C5E55}" type="presParOf" srcId="{DFC1317D-2B2E-7445-BAC0-90C26EABB215}" destId="{1D81E181-1C97-1C4E-A9D6-D3CBF6AAAD38}" srcOrd="3" destOrd="0" presId="urn:microsoft.com/office/officeart/2008/layout/VerticalCurvedList"/>
    <dgm:cxn modelId="{F26CB5B1-288D-6C4B-B135-3145F86F7F04}" type="presParOf" srcId="{DFC1317D-2B2E-7445-BAC0-90C26EABB215}" destId="{4FE8F223-D67A-6344-956A-DA6F03E3FB2B}" srcOrd="4" destOrd="0" presId="urn:microsoft.com/office/officeart/2008/layout/VerticalCurvedList"/>
    <dgm:cxn modelId="{A3249F5E-E113-D94C-BBF6-F0D62103024B}" type="presParOf" srcId="{4FE8F223-D67A-6344-956A-DA6F03E3FB2B}" destId="{F86E6602-C345-8041-8175-2D8BE062CD20}" srcOrd="0" destOrd="0" presId="urn:microsoft.com/office/officeart/2008/layout/VerticalCurvedList"/>
    <dgm:cxn modelId="{5A1C991B-7CA9-634F-9EFB-41D430B5C3C1}" type="presParOf" srcId="{DFC1317D-2B2E-7445-BAC0-90C26EABB215}" destId="{BC0EBD36-39E4-E243-B781-D4D31FE86A35}" srcOrd="5" destOrd="0" presId="urn:microsoft.com/office/officeart/2008/layout/VerticalCurvedList"/>
    <dgm:cxn modelId="{FFD82E69-D304-4C48-A882-795F42CC18F0}" type="presParOf" srcId="{DFC1317D-2B2E-7445-BAC0-90C26EABB215}" destId="{4D99C603-5F73-834F-993C-DA45E280E4A3}" srcOrd="6" destOrd="0" presId="urn:microsoft.com/office/officeart/2008/layout/VerticalCurvedList"/>
    <dgm:cxn modelId="{375E41A7-8F43-1941-8AFD-1A372922E1F2}" type="presParOf" srcId="{4D99C603-5F73-834F-993C-DA45E280E4A3}" destId="{AB7C008A-D3EC-BB4E-85EE-CD7A4DA8F00D}" srcOrd="0" destOrd="0" presId="urn:microsoft.com/office/officeart/2008/layout/VerticalCurv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43D27E3-A46A-034F-880D-35EAD774AB7F}" type="doc">
      <dgm:prSet loTypeId="urn:microsoft.com/office/officeart/2008/layout/VerticalCurvedList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AE2A2EF-6F61-904A-B579-9E150E2F849B}">
      <dgm:prSet phldrT="[Text]"/>
      <dgm:spPr>
        <a:solidFill>
          <a:srgbClr val="2A2734"/>
        </a:solidFill>
        <a:ln w="76200">
          <a:solidFill>
            <a:srgbClr val="D4A35F"/>
          </a:solidFill>
        </a:ln>
      </dgm:spPr>
      <dgm:t>
        <a:bodyPr/>
        <a:lstStyle/>
        <a:p>
          <a:r>
            <a:rPr lang="en-US" noProof="0" dirty="0"/>
            <a:t>Each Enum has a </a:t>
          </a:r>
          <a:r>
            <a:rPr lang="en-US" noProof="0" dirty="0" err="1"/>
            <a:t>superType</a:t>
          </a:r>
          <a:r>
            <a:rPr lang="en-US" noProof="0" dirty="0"/>
            <a:t>: </a:t>
          </a:r>
          <a:r>
            <a:rPr lang="en-US" i="1" noProof="0" dirty="0"/>
            <a:t>Enum &lt;T&gt;</a:t>
          </a:r>
        </a:p>
      </dgm:t>
    </dgm:pt>
    <dgm:pt modelId="{95702A20-9C15-D346-B7DF-77949EB94FB3}" type="parTrans" cxnId="{54D48459-EB2D-3242-BA68-CC6D2B21B319}">
      <dgm:prSet/>
      <dgm:spPr/>
      <dgm:t>
        <a:bodyPr/>
        <a:lstStyle/>
        <a:p>
          <a:endParaRPr lang="de-DE"/>
        </a:p>
      </dgm:t>
    </dgm:pt>
    <dgm:pt modelId="{70BFA6B1-A971-EC44-A2EB-933FB7AEFA99}" type="sibTrans" cxnId="{54D48459-EB2D-3242-BA68-CC6D2B21B319}">
      <dgm:prSet/>
      <dgm:spPr/>
      <dgm:t>
        <a:bodyPr/>
        <a:lstStyle/>
        <a:p>
          <a:endParaRPr lang="de-DE"/>
        </a:p>
      </dgm:t>
    </dgm:pt>
    <dgm:pt modelId="{3275B3FC-4845-7240-B37E-837C3D81DEEF}">
      <dgm:prSet custT="1"/>
      <dgm:spPr>
        <a:solidFill>
          <a:srgbClr val="2A2734"/>
        </a:solidFill>
        <a:ln w="76200" cap="flat" cmpd="sng" algn="ctr">
          <a:solidFill>
            <a:srgbClr val="D4A35F"/>
          </a:solidFill>
          <a:prstDash val="solid"/>
          <a:miter lim="800000"/>
        </a:ln>
        <a:effectLst/>
      </dgm:spPr>
      <dgm:t>
        <a:bodyPr spcFirstLastPara="0" vert="horz" wrap="square" lIns="1228729" tIns="88900" rIns="88900" bIns="88900" numCol="1" spcCol="1270" anchor="ctr" anchorCtr="0"/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noProof="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Enum entries can be retrieved by the </a:t>
          </a:r>
          <a:r>
            <a:rPr lang="en-US" sz="3500" kern="1200" noProof="0" dirty="0" err="1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EnumEntry</a:t>
          </a:r>
          <a:r>
            <a:rPr lang="en-US" sz="3500" kern="1200" noProof="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 classes in its </a:t>
          </a:r>
          <a:r>
            <a:rPr lang="en-US" sz="3500" i="1" kern="1200" noProof="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declarations</a:t>
          </a:r>
        </a:p>
      </dgm:t>
    </dgm:pt>
    <dgm:pt modelId="{E7FA2E98-CCF0-904E-A3D4-FC8D05024A1C}" type="parTrans" cxnId="{E07B8F4D-B634-CF40-8FD5-0FAA9D1FC120}">
      <dgm:prSet/>
      <dgm:spPr/>
      <dgm:t>
        <a:bodyPr/>
        <a:lstStyle/>
        <a:p>
          <a:endParaRPr lang="de-DE"/>
        </a:p>
      </dgm:t>
    </dgm:pt>
    <dgm:pt modelId="{7F5EC31D-2F4B-A04B-8AAD-E23D285BA92A}" type="sibTrans" cxnId="{E07B8F4D-B634-CF40-8FD5-0FAA9D1FC120}">
      <dgm:prSet/>
      <dgm:spPr/>
      <dgm:t>
        <a:bodyPr/>
        <a:lstStyle/>
        <a:p>
          <a:endParaRPr lang="de-DE"/>
        </a:p>
      </dgm:t>
    </dgm:pt>
    <dgm:pt modelId="{C70FDEB7-AF86-AD4B-86EA-7CA1F192EA6D}" type="pres">
      <dgm:prSet presAssocID="{E43D27E3-A46A-034F-880D-35EAD774AB7F}" presName="Name0" presStyleCnt="0">
        <dgm:presLayoutVars>
          <dgm:chMax val="7"/>
          <dgm:chPref val="7"/>
          <dgm:dir/>
        </dgm:presLayoutVars>
      </dgm:prSet>
      <dgm:spPr/>
    </dgm:pt>
    <dgm:pt modelId="{DFC1317D-2B2E-7445-BAC0-90C26EABB215}" type="pres">
      <dgm:prSet presAssocID="{E43D27E3-A46A-034F-880D-35EAD774AB7F}" presName="Name1" presStyleCnt="0"/>
      <dgm:spPr/>
    </dgm:pt>
    <dgm:pt modelId="{DF0C392F-1990-4A44-B1A6-09158348FB3C}" type="pres">
      <dgm:prSet presAssocID="{E43D27E3-A46A-034F-880D-35EAD774AB7F}" presName="cycle" presStyleCnt="0"/>
      <dgm:spPr/>
    </dgm:pt>
    <dgm:pt modelId="{279BB529-5273-D249-87CA-1FCD0551B1D3}" type="pres">
      <dgm:prSet presAssocID="{E43D27E3-A46A-034F-880D-35EAD774AB7F}" presName="srcNode" presStyleLbl="node1" presStyleIdx="0" presStyleCnt="2"/>
      <dgm:spPr/>
    </dgm:pt>
    <dgm:pt modelId="{52D5E860-F6BB-0F42-ACBB-46881E7146CC}" type="pres">
      <dgm:prSet presAssocID="{E43D27E3-A46A-034F-880D-35EAD774AB7F}" presName="conn" presStyleLbl="parChTrans1D2" presStyleIdx="0" presStyleCnt="1"/>
      <dgm:spPr/>
    </dgm:pt>
    <dgm:pt modelId="{63B59729-0EC3-9F48-8777-DECD9548FA0B}" type="pres">
      <dgm:prSet presAssocID="{E43D27E3-A46A-034F-880D-35EAD774AB7F}" presName="extraNode" presStyleLbl="node1" presStyleIdx="0" presStyleCnt="2"/>
      <dgm:spPr/>
    </dgm:pt>
    <dgm:pt modelId="{1D3D3E38-6251-2B40-8223-897F60ABD3F4}" type="pres">
      <dgm:prSet presAssocID="{E43D27E3-A46A-034F-880D-35EAD774AB7F}" presName="dstNode" presStyleLbl="node1" presStyleIdx="0" presStyleCnt="2"/>
      <dgm:spPr/>
    </dgm:pt>
    <dgm:pt modelId="{D37AAA6C-E176-EF49-9B3D-D0869F18B1E8}" type="pres">
      <dgm:prSet presAssocID="{BAE2A2EF-6F61-904A-B579-9E150E2F849B}" presName="text_1" presStyleLbl="node1" presStyleIdx="0" presStyleCnt="2">
        <dgm:presLayoutVars>
          <dgm:bulletEnabled val="1"/>
        </dgm:presLayoutVars>
      </dgm:prSet>
      <dgm:spPr/>
    </dgm:pt>
    <dgm:pt modelId="{2021A1FE-BD07-5843-AE3F-982FF95863D1}" type="pres">
      <dgm:prSet presAssocID="{BAE2A2EF-6F61-904A-B579-9E150E2F849B}" presName="accent_1" presStyleCnt="0"/>
      <dgm:spPr/>
    </dgm:pt>
    <dgm:pt modelId="{134A69AE-C1EF-764D-B0C5-47CB5F1DC92E}" type="pres">
      <dgm:prSet presAssocID="{BAE2A2EF-6F61-904A-B579-9E150E2F849B}" presName="accentRepeatNode" presStyleLbl="solidFgAcc1" presStyleIdx="0" presStyleCnt="2" custScaleX="79724" custScaleY="79724"/>
      <dgm:spPr/>
    </dgm:pt>
    <dgm:pt modelId="{048B07F4-98FE-8E47-B208-807158383A70}" type="pres">
      <dgm:prSet presAssocID="{3275B3FC-4845-7240-B37E-837C3D81DEEF}" presName="text_2" presStyleLbl="node1" presStyleIdx="1" presStyleCnt="2">
        <dgm:presLayoutVars>
          <dgm:bulletEnabled val="1"/>
        </dgm:presLayoutVars>
      </dgm:prSet>
      <dgm:spPr>
        <a:xfrm>
          <a:off x="996086" y="3096551"/>
          <a:ext cx="8525730" cy="1548004"/>
        </a:xfrm>
        <a:prstGeom prst="rect">
          <a:avLst/>
        </a:prstGeom>
      </dgm:spPr>
    </dgm:pt>
    <dgm:pt modelId="{1DB01AB3-90DF-B347-B67D-B35D7F636166}" type="pres">
      <dgm:prSet presAssocID="{3275B3FC-4845-7240-B37E-837C3D81DEEF}" presName="accent_2" presStyleCnt="0"/>
      <dgm:spPr/>
    </dgm:pt>
    <dgm:pt modelId="{5681C214-1667-FC40-99AF-CA7E688706A6}" type="pres">
      <dgm:prSet presAssocID="{3275B3FC-4845-7240-B37E-837C3D81DEEF}" presName="accentRepeatNode" presStyleLbl="solidFgAcc1" presStyleIdx="1" presStyleCnt="2" custScaleX="79814" custScaleY="79814"/>
      <dgm:spPr/>
    </dgm:pt>
  </dgm:ptLst>
  <dgm:cxnLst>
    <dgm:cxn modelId="{35C4AC0E-AC4D-A343-AF22-5326FC0B5B59}" type="presOf" srcId="{70BFA6B1-A971-EC44-A2EB-933FB7AEFA99}" destId="{52D5E860-F6BB-0F42-ACBB-46881E7146CC}" srcOrd="0" destOrd="0" presId="urn:microsoft.com/office/officeart/2008/layout/VerticalCurvedList"/>
    <dgm:cxn modelId="{66A2143B-F3EB-1B4A-9596-D378BAEE6598}" type="presOf" srcId="{3275B3FC-4845-7240-B37E-837C3D81DEEF}" destId="{048B07F4-98FE-8E47-B208-807158383A70}" srcOrd="0" destOrd="0" presId="urn:microsoft.com/office/officeart/2008/layout/VerticalCurvedList"/>
    <dgm:cxn modelId="{E07B8F4D-B634-CF40-8FD5-0FAA9D1FC120}" srcId="{E43D27E3-A46A-034F-880D-35EAD774AB7F}" destId="{3275B3FC-4845-7240-B37E-837C3D81DEEF}" srcOrd="1" destOrd="0" parTransId="{E7FA2E98-CCF0-904E-A3D4-FC8D05024A1C}" sibTransId="{7F5EC31D-2F4B-A04B-8AAD-E23D285BA92A}"/>
    <dgm:cxn modelId="{54D48459-EB2D-3242-BA68-CC6D2B21B319}" srcId="{E43D27E3-A46A-034F-880D-35EAD774AB7F}" destId="{BAE2A2EF-6F61-904A-B579-9E150E2F849B}" srcOrd="0" destOrd="0" parTransId="{95702A20-9C15-D346-B7DF-77949EB94FB3}" sibTransId="{70BFA6B1-A971-EC44-A2EB-933FB7AEFA99}"/>
    <dgm:cxn modelId="{B478475B-BD90-6048-A30A-18AB1E2202AE}" type="presOf" srcId="{E43D27E3-A46A-034F-880D-35EAD774AB7F}" destId="{C70FDEB7-AF86-AD4B-86EA-7CA1F192EA6D}" srcOrd="0" destOrd="0" presId="urn:microsoft.com/office/officeart/2008/layout/VerticalCurvedList"/>
    <dgm:cxn modelId="{522887BD-BCF9-C542-8EE6-5D3C700677B2}" type="presOf" srcId="{BAE2A2EF-6F61-904A-B579-9E150E2F849B}" destId="{D37AAA6C-E176-EF49-9B3D-D0869F18B1E8}" srcOrd="0" destOrd="0" presId="urn:microsoft.com/office/officeart/2008/layout/VerticalCurvedList"/>
    <dgm:cxn modelId="{4944A7CE-3201-EA45-9F58-89365F3F4FB9}" type="presParOf" srcId="{C70FDEB7-AF86-AD4B-86EA-7CA1F192EA6D}" destId="{DFC1317D-2B2E-7445-BAC0-90C26EABB215}" srcOrd="0" destOrd="0" presId="urn:microsoft.com/office/officeart/2008/layout/VerticalCurvedList"/>
    <dgm:cxn modelId="{1057DFA9-54E7-0F49-9797-26C649DFC6C8}" type="presParOf" srcId="{DFC1317D-2B2E-7445-BAC0-90C26EABB215}" destId="{DF0C392F-1990-4A44-B1A6-09158348FB3C}" srcOrd="0" destOrd="0" presId="urn:microsoft.com/office/officeart/2008/layout/VerticalCurvedList"/>
    <dgm:cxn modelId="{658B17C6-36D3-D742-953F-3A4EEC58A88E}" type="presParOf" srcId="{DF0C392F-1990-4A44-B1A6-09158348FB3C}" destId="{279BB529-5273-D249-87CA-1FCD0551B1D3}" srcOrd="0" destOrd="0" presId="urn:microsoft.com/office/officeart/2008/layout/VerticalCurvedList"/>
    <dgm:cxn modelId="{3A0C215E-E304-C142-9FFE-259B76A36590}" type="presParOf" srcId="{DF0C392F-1990-4A44-B1A6-09158348FB3C}" destId="{52D5E860-F6BB-0F42-ACBB-46881E7146CC}" srcOrd="1" destOrd="0" presId="urn:microsoft.com/office/officeart/2008/layout/VerticalCurvedList"/>
    <dgm:cxn modelId="{E3359E6B-64C8-A240-90B9-419F970D6CFB}" type="presParOf" srcId="{DF0C392F-1990-4A44-B1A6-09158348FB3C}" destId="{63B59729-0EC3-9F48-8777-DECD9548FA0B}" srcOrd="2" destOrd="0" presId="urn:microsoft.com/office/officeart/2008/layout/VerticalCurvedList"/>
    <dgm:cxn modelId="{FCCE4389-7680-A94B-9272-72B95EEC7876}" type="presParOf" srcId="{DF0C392F-1990-4A44-B1A6-09158348FB3C}" destId="{1D3D3E38-6251-2B40-8223-897F60ABD3F4}" srcOrd="3" destOrd="0" presId="urn:microsoft.com/office/officeart/2008/layout/VerticalCurvedList"/>
    <dgm:cxn modelId="{E3844510-2B3A-5443-BCD9-C7D071D9A021}" type="presParOf" srcId="{DFC1317D-2B2E-7445-BAC0-90C26EABB215}" destId="{D37AAA6C-E176-EF49-9B3D-D0869F18B1E8}" srcOrd="1" destOrd="0" presId="urn:microsoft.com/office/officeart/2008/layout/VerticalCurvedList"/>
    <dgm:cxn modelId="{FEBDF90E-F361-614A-A256-120DAFA3DEBC}" type="presParOf" srcId="{DFC1317D-2B2E-7445-BAC0-90C26EABB215}" destId="{2021A1FE-BD07-5843-AE3F-982FF95863D1}" srcOrd="2" destOrd="0" presId="urn:microsoft.com/office/officeart/2008/layout/VerticalCurvedList"/>
    <dgm:cxn modelId="{6B186A4F-7DBD-DE45-AD3B-B521DB6F6354}" type="presParOf" srcId="{2021A1FE-BD07-5843-AE3F-982FF95863D1}" destId="{134A69AE-C1EF-764D-B0C5-47CB5F1DC92E}" srcOrd="0" destOrd="0" presId="urn:microsoft.com/office/officeart/2008/layout/VerticalCurvedList"/>
    <dgm:cxn modelId="{731F90CE-358C-BE46-A48E-9CDCC9419C84}" type="presParOf" srcId="{DFC1317D-2B2E-7445-BAC0-90C26EABB215}" destId="{048B07F4-98FE-8E47-B208-807158383A70}" srcOrd="3" destOrd="0" presId="urn:microsoft.com/office/officeart/2008/layout/VerticalCurvedList"/>
    <dgm:cxn modelId="{2C001747-322A-1643-985F-CDEAD7C6215C}" type="presParOf" srcId="{DFC1317D-2B2E-7445-BAC0-90C26EABB215}" destId="{1DB01AB3-90DF-B347-B67D-B35D7F636166}" srcOrd="4" destOrd="0" presId="urn:microsoft.com/office/officeart/2008/layout/VerticalCurvedList"/>
    <dgm:cxn modelId="{40A7B431-6280-C843-A38C-5D2084C4ED95}" type="presParOf" srcId="{1DB01AB3-90DF-B347-B67D-B35D7F636166}" destId="{5681C214-1667-FC40-99AF-CA7E688706A6}" srcOrd="0" destOrd="0" presId="urn:microsoft.com/office/officeart/2008/layout/VerticalCurv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43D27E3-A46A-034F-880D-35EAD774AB7F}" type="doc">
      <dgm:prSet loTypeId="urn:microsoft.com/office/officeart/2008/layout/VerticalCurvedList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AE2A2EF-6F61-904A-B579-9E150E2F849B}">
      <dgm:prSet phldrT="[Text]"/>
      <dgm:spPr>
        <a:solidFill>
          <a:srgbClr val="2A2734"/>
        </a:solidFill>
        <a:ln w="76200">
          <a:solidFill>
            <a:srgbClr val="D4A35F"/>
          </a:solidFill>
        </a:ln>
      </dgm:spPr>
      <dgm:t>
        <a:bodyPr/>
        <a:lstStyle/>
        <a:p>
          <a:r>
            <a:rPr lang="en-US" noProof="0" dirty="0"/>
            <a:t>A sealed class can be identified by the </a:t>
          </a:r>
          <a:r>
            <a:rPr lang="en-US" i="1" noProof="0" dirty="0"/>
            <a:t>modifiers</a:t>
          </a:r>
          <a:r>
            <a:rPr lang="en-US" noProof="0" dirty="0"/>
            <a:t> property</a:t>
          </a:r>
        </a:p>
      </dgm:t>
    </dgm:pt>
    <dgm:pt modelId="{95702A20-9C15-D346-B7DF-77949EB94FB3}" type="parTrans" cxnId="{54D48459-EB2D-3242-BA68-CC6D2B21B319}">
      <dgm:prSet/>
      <dgm:spPr/>
      <dgm:t>
        <a:bodyPr/>
        <a:lstStyle/>
        <a:p>
          <a:endParaRPr lang="de-DE"/>
        </a:p>
      </dgm:t>
    </dgm:pt>
    <dgm:pt modelId="{70BFA6B1-A971-EC44-A2EB-933FB7AEFA99}" type="sibTrans" cxnId="{54D48459-EB2D-3242-BA68-CC6D2B21B319}">
      <dgm:prSet/>
      <dgm:spPr/>
      <dgm:t>
        <a:bodyPr/>
        <a:lstStyle/>
        <a:p>
          <a:endParaRPr lang="de-DE"/>
        </a:p>
      </dgm:t>
    </dgm:pt>
    <dgm:pt modelId="{17B02FC1-9C62-0640-88C5-5250410E65C7}">
      <dgm:prSet/>
      <dgm:spPr>
        <a:solidFill>
          <a:srgbClr val="2A2734"/>
        </a:solidFill>
        <a:ln w="76200">
          <a:solidFill>
            <a:srgbClr val="D4A35F"/>
          </a:solidFill>
        </a:ln>
      </dgm:spPr>
      <dgm:t>
        <a:bodyPr/>
        <a:lstStyle/>
        <a:p>
          <a:r>
            <a:rPr lang="en-US" noProof="0" dirty="0"/>
            <a:t>Sealed classes can be interpreted like a group of classes that inherit a shared parent class</a:t>
          </a:r>
          <a:endParaRPr lang="en-US" i="1" noProof="0" dirty="0"/>
        </a:p>
      </dgm:t>
    </dgm:pt>
    <dgm:pt modelId="{6532B5B2-7EE8-5A44-9404-932C270ED73F}" type="parTrans" cxnId="{6142529B-3E4F-D642-9A99-C67A66CF1C06}">
      <dgm:prSet/>
      <dgm:spPr/>
      <dgm:t>
        <a:bodyPr/>
        <a:lstStyle/>
        <a:p>
          <a:endParaRPr lang="de-DE"/>
        </a:p>
      </dgm:t>
    </dgm:pt>
    <dgm:pt modelId="{108D3B6A-627C-7C44-A116-AA2AE3BC93A6}" type="sibTrans" cxnId="{6142529B-3E4F-D642-9A99-C67A66CF1C06}">
      <dgm:prSet/>
      <dgm:spPr/>
      <dgm:t>
        <a:bodyPr/>
        <a:lstStyle/>
        <a:p>
          <a:endParaRPr lang="de-DE"/>
        </a:p>
      </dgm:t>
    </dgm:pt>
    <dgm:pt modelId="{C70FDEB7-AF86-AD4B-86EA-7CA1F192EA6D}" type="pres">
      <dgm:prSet presAssocID="{E43D27E3-A46A-034F-880D-35EAD774AB7F}" presName="Name0" presStyleCnt="0">
        <dgm:presLayoutVars>
          <dgm:chMax val="7"/>
          <dgm:chPref val="7"/>
          <dgm:dir/>
        </dgm:presLayoutVars>
      </dgm:prSet>
      <dgm:spPr/>
    </dgm:pt>
    <dgm:pt modelId="{DFC1317D-2B2E-7445-BAC0-90C26EABB215}" type="pres">
      <dgm:prSet presAssocID="{E43D27E3-A46A-034F-880D-35EAD774AB7F}" presName="Name1" presStyleCnt="0"/>
      <dgm:spPr/>
    </dgm:pt>
    <dgm:pt modelId="{DF0C392F-1990-4A44-B1A6-09158348FB3C}" type="pres">
      <dgm:prSet presAssocID="{E43D27E3-A46A-034F-880D-35EAD774AB7F}" presName="cycle" presStyleCnt="0"/>
      <dgm:spPr/>
    </dgm:pt>
    <dgm:pt modelId="{279BB529-5273-D249-87CA-1FCD0551B1D3}" type="pres">
      <dgm:prSet presAssocID="{E43D27E3-A46A-034F-880D-35EAD774AB7F}" presName="srcNode" presStyleLbl="node1" presStyleIdx="0" presStyleCnt="2"/>
      <dgm:spPr/>
    </dgm:pt>
    <dgm:pt modelId="{52D5E860-F6BB-0F42-ACBB-46881E7146CC}" type="pres">
      <dgm:prSet presAssocID="{E43D27E3-A46A-034F-880D-35EAD774AB7F}" presName="conn" presStyleLbl="parChTrans1D2" presStyleIdx="0" presStyleCnt="1"/>
      <dgm:spPr/>
    </dgm:pt>
    <dgm:pt modelId="{63B59729-0EC3-9F48-8777-DECD9548FA0B}" type="pres">
      <dgm:prSet presAssocID="{E43D27E3-A46A-034F-880D-35EAD774AB7F}" presName="extraNode" presStyleLbl="node1" presStyleIdx="0" presStyleCnt="2"/>
      <dgm:spPr/>
    </dgm:pt>
    <dgm:pt modelId="{1D3D3E38-6251-2B40-8223-897F60ABD3F4}" type="pres">
      <dgm:prSet presAssocID="{E43D27E3-A46A-034F-880D-35EAD774AB7F}" presName="dstNode" presStyleLbl="node1" presStyleIdx="0" presStyleCnt="2"/>
      <dgm:spPr/>
    </dgm:pt>
    <dgm:pt modelId="{D37AAA6C-E176-EF49-9B3D-D0869F18B1E8}" type="pres">
      <dgm:prSet presAssocID="{BAE2A2EF-6F61-904A-B579-9E150E2F849B}" presName="text_1" presStyleLbl="node1" presStyleIdx="0" presStyleCnt="2">
        <dgm:presLayoutVars>
          <dgm:bulletEnabled val="1"/>
        </dgm:presLayoutVars>
      </dgm:prSet>
      <dgm:spPr/>
    </dgm:pt>
    <dgm:pt modelId="{2021A1FE-BD07-5843-AE3F-982FF95863D1}" type="pres">
      <dgm:prSet presAssocID="{BAE2A2EF-6F61-904A-B579-9E150E2F849B}" presName="accent_1" presStyleCnt="0"/>
      <dgm:spPr/>
    </dgm:pt>
    <dgm:pt modelId="{134A69AE-C1EF-764D-B0C5-47CB5F1DC92E}" type="pres">
      <dgm:prSet presAssocID="{BAE2A2EF-6F61-904A-B579-9E150E2F849B}" presName="accentRepeatNode" presStyleLbl="solidFgAcc1" presStyleIdx="0" presStyleCnt="2" custScaleX="79724" custScaleY="79724"/>
      <dgm:spPr/>
    </dgm:pt>
    <dgm:pt modelId="{1D81E181-1C97-1C4E-A9D6-D3CBF6AAAD38}" type="pres">
      <dgm:prSet presAssocID="{17B02FC1-9C62-0640-88C5-5250410E65C7}" presName="text_2" presStyleLbl="node1" presStyleIdx="1" presStyleCnt="2">
        <dgm:presLayoutVars>
          <dgm:bulletEnabled val="1"/>
        </dgm:presLayoutVars>
      </dgm:prSet>
      <dgm:spPr/>
    </dgm:pt>
    <dgm:pt modelId="{4FE8F223-D67A-6344-956A-DA6F03E3FB2B}" type="pres">
      <dgm:prSet presAssocID="{17B02FC1-9C62-0640-88C5-5250410E65C7}" presName="accent_2" presStyleCnt="0"/>
      <dgm:spPr/>
    </dgm:pt>
    <dgm:pt modelId="{F86E6602-C345-8041-8175-2D8BE062CD20}" type="pres">
      <dgm:prSet presAssocID="{17B02FC1-9C62-0640-88C5-5250410E65C7}" presName="accentRepeatNode" presStyleLbl="solidFgAcc1" presStyleIdx="1" presStyleCnt="2" custScaleX="79724" custScaleY="79724"/>
      <dgm:spPr/>
    </dgm:pt>
  </dgm:ptLst>
  <dgm:cxnLst>
    <dgm:cxn modelId="{35C4AC0E-AC4D-A343-AF22-5326FC0B5B59}" type="presOf" srcId="{70BFA6B1-A971-EC44-A2EB-933FB7AEFA99}" destId="{52D5E860-F6BB-0F42-ACBB-46881E7146CC}" srcOrd="0" destOrd="0" presId="urn:microsoft.com/office/officeart/2008/layout/VerticalCurvedList"/>
    <dgm:cxn modelId="{54D48459-EB2D-3242-BA68-CC6D2B21B319}" srcId="{E43D27E3-A46A-034F-880D-35EAD774AB7F}" destId="{BAE2A2EF-6F61-904A-B579-9E150E2F849B}" srcOrd="0" destOrd="0" parTransId="{95702A20-9C15-D346-B7DF-77949EB94FB3}" sibTransId="{70BFA6B1-A971-EC44-A2EB-933FB7AEFA99}"/>
    <dgm:cxn modelId="{B478475B-BD90-6048-A30A-18AB1E2202AE}" type="presOf" srcId="{E43D27E3-A46A-034F-880D-35EAD774AB7F}" destId="{C70FDEB7-AF86-AD4B-86EA-7CA1F192EA6D}" srcOrd="0" destOrd="0" presId="urn:microsoft.com/office/officeart/2008/layout/VerticalCurvedList"/>
    <dgm:cxn modelId="{FD17EE8B-8FAE-1346-A7E9-0625CC1FCF6F}" type="presOf" srcId="{17B02FC1-9C62-0640-88C5-5250410E65C7}" destId="{1D81E181-1C97-1C4E-A9D6-D3CBF6AAAD38}" srcOrd="0" destOrd="0" presId="urn:microsoft.com/office/officeart/2008/layout/VerticalCurvedList"/>
    <dgm:cxn modelId="{6142529B-3E4F-D642-9A99-C67A66CF1C06}" srcId="{E43D27E3-A46A-034F-880D-35EAD774AB7F}" destId="{17B02FC1-9C62-0640-88C5-5250410E65C7}" srcOrd="1" destOrd="0" parTransId="{6532B5B2-7EE8-5A44-9404-932C270ED73F}" sibTransId="{108D3B6A-627C-7C44-A116-AA2AE3BC93A6}"/>
    <dgm:cxn modelId="{522887BD-BCF9-C542-8EE6-5D3C700677B2}" type="presOf" srcId="{BAE2A2EF-6F61-904A-B579-9E150E2F849B}" destId="{D37AAA6C-E176-EF49-9B3D-D0869F18B1E8}" srcOrd="0" destOrd="0" presId="urn:microsoft.com/office/officeart/2008/layout/VerticalCurvedList"/>
    <dgm:cxn modelId="{4944A7CE-3201-EA45-9F58-89365F3F4FB9}" type="presParOf" srcId="{C70FDEB7-AF86-AD4B-86EA-7CA1F192EA6D}" destId="{DFC1317D-2B2E-7445-BAC0-90C26EABB215}" srcOrd="0" destOrd="0" presId="urn:microsoft.com/office/officeart/2008/layout/VerticalCurvedList"/>
    <dgm:cxn modelId="{1057DFA9-54E7-0F49-9797-26C649DFC6C8}" type="presParOf" srcId="{DFC1317D-2B2E-7445-BAC0-90C26EABB215}" destId="{DF0C392F-1990-4A44-B1A6-09158348FB3C}" srcOrd="0" destOrd="0" presId="urn:microsoft.com/office/officeart/2008/layout/VerticalCurvedList"/>
    <dgm:cxn modelId="{658B17C6-36D3-D742-953F-3A4EEC58A88E}" type="presParOf" srcId="{DF0C392F-1990-4A44-B1A6-09158348FB3C}" destId="{279BB529-5273-D249-87CA-1FCD0551B1D3}" srcOrd="0" destOrd="0" presId="urn:microsoft.com/office/officeart/2008/layout/VerticalCurvedList"/>
    <dgm:cxn modelId="{3A0C215E-E304-C142-9FFE-259B76A36590}" type="presParOf" srcId="{DF0C392F-1990-4A44-B1A6-09158348FB3C}" destId="{52D5E860-F6BB-0F42-ACBB-46881E7146CC}" srcOrd="1" destOrd="0" presId="urn:microsoft.com/office/officeart/2008/layout/VerticalCurvedList"/>
    <dgm:cxn modelId="{E3359E6B-64C8-A240-90B9-419F970D6CFB}" type="presParOf" srcId="{DF0C392F-1990-4A44-B1A6-09158348FB3C}" destId="{63B59729-0EC3-9F48-8777-DECD9548FA0B}" srcOrd="2" destOrd="0" presId="urn:microsoft.com/office/officeart/2008/layout/VerticalCurvedList"/>
    <dgm:cxn modelId="{FCCE4389-7680-A94B-9272-72B95EEC7876}" type="presParOf" srcId="{DF0C392F-1990-4A44-B1A6-09158348FB3C}" destId="{1D3D3E38-6251-2B40-8223-897F60ABD3F4}" srcOrd="3" destOrd="0" presId="urn:microsoft.com/office/officeart/2008/layout/VerticalCurvedList"/>
    <dgm:cxn modelId="{E3844510-2B3A-5443-BCD9-C7D071D9A021}" type="presParOf" srcId="{DFC1317D-2B2E-7445-BAC0-90C26EABB215}" destId="{D37AAA6C-E176-EF49-9B3D-D0869F18B1E8}" srcOrd="1" destOrd="0" presId="urn:microsoft.com/office/officeart/2008/layout/VerticalCurvedList"/>
    <dgm:cxn modelId="{FEBDF90E-F361-614A-A256-120DAFA3DEBC}" type="presParOf" srcId="{DFC1317D-2B2E-7445-BAC0-90C26EABB215}" destId="{2021A1FE-BD07-5843-AE3F-982FF95863D1}" srcOrd="2" destOrd="0" presId="urn:microsoft.com/office/officeart/2008/layout/VerticalCurvedList"/>
    <dgm:cxn modelId="{6B186A4F-7DBD-DE45-AD3B-B521DB6F6354}" type="presParOf" srcId="{2021A1FE-BD07-5843-AE3F-982FF95863D1}" destId="{134A69AE-C1EF-764D-B0C5-47CB5F1DC92E}" srcOrd="0" destOrd="0" presId="urn:microsoft.com/office/officeart/2008/layout/VerticalCurvedList"/>
    <dgm:cxn modelId="{A21530FA-C6EA-944E-BF88-891F9B9C5E55}" type="presParOf" srcId="{DFC1317D-2B2E-7445-BAC0-90C26EABB215}" destId="{1D81E181-1C97-1C4E-A9D6-D3CBF6AAAD38}" srcOrd="3" destOrd="0" presId="urn:microsoft.com/office/officeart/2008/layout/VerticalCurvedList"/>
    <dgm:cxn modelId="{F26CB5B1-288D-6C4B-B135-3145F86F7F04}" type="presParOf" srcId="{DFC1317D-2B2E-7445-BAC0-90C26EABB215}" destId="{4FE8F223-D67A-6344-956A-DA6F03E3FB2B}" srcOrd="4" destOrd="0" presId="urn:microsoft.com/office/officeart/2008/layout/VerticalCurvedList"/>
    <dgm:cxn modelId="{A3249F5E-E113-D94C-BBF6-F0D62103024B}" type="presParOf" srcId="{4FE8F223-D67A-6344-956A-DA6F03E3FB2B}" destId="{F86E6602-C345-8041-8175-2D8BE062CD20}" srcOrd="0" destOrd="0" presId="urn:microsoft.com/office/officeart/2008/layout/VerticalCurv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2F033D-B5C1-6442-ABB2-48D697619C88}">
      <dsp:nvSpPr>
        <dsp:cNvPr id="0" name=""/>
        <dsp:cNvSpPr/>
      </dsp:nvSpPr>
      <dsp:spPr>
        <a:xfrm>
          <a:off x="8466689" y="4545549"/>
          <a:ext cx="236865" cy="15911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1138"/>
              </a:lnTo>
              <a:lnTo>
                <a:pt x="236865" y="1591138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3CFBC4-0F35-C64F-BC61-2730524E7064}">
      <dsp:nvSpPr>
        <dsp:cNvPr id="0" name=""/>
        <dsp:cNvSpPr/>
      </dsp:nvSpPr>
      <dsp:spPr>
        <a:xfrm>
          <a:off x="8466689" y="4545549"/>
          <a:ext cx="236865" cy="6255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5575"/>
              </a:lnTo>
              <a:lnTo>
                <a:pt x="236865" y="625575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ADCAB6-604C-B841-884B-47D358B9F9FD}">
      <dsp:nvSpPr>
        <dsp:cNvPr id="0" name=""/>
        <dsp:cNvSpPr/>
      </dsp:nvSpPr>
      <dsp:spPr>
        <a:xfrm>
          <a:off x="7452794" y="3579986"/>
          <a:ext cx="1645536" cy="2855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794"/>
              </a:lnTo>
              <a:lnTo>
                <a:pt x="1645536" y="142794"/>
              </a:lnTo>
              <a:lnTo>
                <a:pt x="1645536" y="285588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8445FE-280A-4B4F-B35E-A06079BB744D}">
      <dsp:nvSpPr>
        <dsp:cNvPr id="0" name=""/>
        <dsp:cNvSpPr/>
      </dsp:nvSpPr>
      <dsp:spPr>
        <a:xfrm>
          <a:off x="6799237" y="4545549"/>
          <a:ext cx="203992" cy="15911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1138"/>
              </a:lnTo>
              <a:lnTo>
                <a:pt x="203992" y="1591138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FE5931-686C-BB4A-9507-248F1C252BBE}">
      <dsp:nvSpPr>
        <dsp:cNvPr id="0" name=""/>
        <dsp:cNvSpPr/>
      </dsp:nvSpPr>
      <dsp:spPr>
        <a:xfrm>
          <a:off x="6799237" y="4545549"/>
          <a:ext cx="203992" cy="6255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5575"/>
              </a:lnTo>
              <a:lnTo>
                <a:pt x="203992" y="625575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57E08B-2BA7-E644-AC36-908E179C98CE}">
      <dsp:nvSpPr>
        <dsp:cNvPr id="0" name=""/>
        <dsp:cNvSpPr/>
      </dsp:nvSpPr>
      <dsp:spPr>
        <a:xfrm>
          <a:off x="7343216" y="3579986"/>
          <a:ext cx="109577" cy="285588"/>
        </a:xfrm>
        <a:custGeom>
          <a:avLst/>
          <a:gdLst/>
          <a:ahLst/>
          <a:cxnLst/>
          <a:rect l="0" t="0" r="0" b="0"/>
          <a:pathLst>
            <a:path>
              <a:moveTo>
                <a:pt x="109577" y="0"/>
              </a:moveTo>
              <a:lnTo>
                <a:pt x="109577" y="142794"/>
              </a:lnTo>
              <a:lnTo>
                <a:pt x="0" y="142794"/>
              </a:lnTo>
              <a:lnTo>
                <a:pt x="0" y="285588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69905B-E666-8A4A-BC2A-9B423E049891}">
      <dsp:nvSpPr>
        <dsp:cNvPr id="0" name=""/>
        <dsp:cNvSpPr/>
      </dsp:nvSpPr>
      <dsp:spPr>
        <a:xfrm>
          <a:off x="5697680" y="3579986"/>
          <a:ext cx="1755113" cy="285588"/>
        </a:xfrm>
        <a:custGeom>
          <a:avLst/>
          <a:gdLst/>
          <a:ahLst/>
          <a:cxnLst/>
          <a:rect l="0" t="0" r="0" b="0"/>
          <a:pathLst>
            <a:path>
              <a:moveTo>
                <a:pt x="1755113" y="0"/>
              </a:moveTo>
              <a:lnTo>
                <a:pt x="1755113" y="142794"/>
              </a:lnTo>
              <a:lnTo>
                <a:pt x="0" y="142794"/>
              </a:lnTo>
              <a:lnTo>
                <a:pt x="0" y="285588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05FF6E-F4D8-3C43-B475-82156A1735B6}">
      <dsp:nvSpPr>
        <dsp:cNvPr id="0" name=""/>
        <dsp:cNvSpPr/>
      </dsp:nvSpPr>
      <dsp:spPr>
        <a:xfrm>
          <a:off x="5807258" y="2614424"/>
          <a:ext cx="1645536" cy="2855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794"/>
              </a:lnTo>
              <a:lnTo>
                <a:pt x="1645536" y="142794"/>
              </a:lnTo>
              <a:lnTo>
                <a:pt x="1645536" y="285588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4A473E-A11E-DC4A-A850-D1A210ABAA20}">
      <dsp:nvSpPr>
        <dsp:cNvPr id="0" name=""/>
        <dsp:cNvSpPr/>
      </dsp:nvSpPr>
      <dsp:spPr>
        <a:xfrm>
          <a:off x="5761538" y="2614424"/>
          <a:ext cx="91440" cy="28558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5588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3719B7-2C91-5F4D-B604-EE274280051C}">
      <dsp:nvSpPr>
        <dsp:cNvPr id="0" name=""/>
        <dsp:cNvSpPr/>
      </dsp:nvSpPr>
      <dsp:spPr>
        <a:xfrm>
          <a:off x="4161722" y="2614424"/>
          <a:ext cx="1645536" cy="285588"/>
        </a:xfrm>
        <a:custGeom>
          <a:avLst/>
          <a:gdLst/>
          <a:ahLst/>
          <a:cxnLst/>
          <a:rect l="0" t="0" r="0" b="0"/>
          <a:pathLst>
            <a:path>
              <a:moveTo>
                <a:pt x="1645536" y="0"/>
              </a:moveTo>
              <a:lnTo>
                <a:pt x="1645536" y="142794"/>
              </a:lnTo>
              <a:lnTo>
                <a:pt x="0" y="142794"/>
              </a:lnTo>
              <a:lnTo>
                <a:pt x="0" y="285588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E797A9-9AFF-AE44-A8A6-09DA3A62413A}">
      <dsp:nvSpPr>
        <dsp:cNvPr id="0" name=""/>
        <dsp:cNvSpPr/>
      </dsp:nvSpPr>
      <dsp:spPr>
        <a:xfrm>
          <a:off x="4040017" y="1648861"/>
          <a:ext cx="1767241" cy="2855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794"/>
              </a:lnTo>
              <a:lnTo>
                <a:pt x="1767241" y="142794"/>
              </a:lnTo>
              <a:lnTo>
                <a:pt x="1767241" y="285588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D3F49F-EDF3-4041-9073-5307EA6D3CAF}">
      <dsp:nvSpPr>
        <dsp:cNvPr id="0" name=""/>
        <dsp:cNvSpPr/>
      </dsp:nvSpPr>
      <dsp:spPr>
        <a:xfrm>
          <a:off x="3821735" y="1648861"/>
          <a:ext cx="218281" cy="285588"/>
        </a:xfrm>
        <a:custGeom>
          <a:avLst/>
          <a:gdLst/>
          <a:ahLst/>
          <a:cxnLst/>
          <a:rect l="0" t="0" r="0" b="0"/>
          <a:pathLst>
            <a:path>
              <a:moveTo>
                <a:pt x="218281" y="0"/>
              </a:moveTo>
              <a:lnTo>
                <a:pt x="218281" y="142794"/>
              </a:lnTo>
              <a:lnTo>
                <a:pt x="0" y="142794"/>
              </a:lnTo>
              <a:lnTo>
                <a:pt x="0" y="285588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E43A6A-4B77-3A46-84F1-A936ED0620B0}">
      <dsp:nvSpPr>
        <dsp:cNvPr id="0" name=""/>
        <dsp:cNvSpPr/>
      </dsp:nvSpPr>
      <dsp:spPr>
        <a:xfrm>
          <a:off x="1632220" y="2614424"/>
          <a:ext cx="203992" cy="15911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1138"/>
              </a:lnTo>
              <a:lnTo>
                <a:pt x="203992" y="1591138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4388D2-30A7-4A4A-B092-0B9F508CF2C1}">
      <dsp:nvSpPr>
        <dsp:cNvPr id="0" name=""/>
        <dsp:cNvSpPr/>
      </dsp:nvSpPr>
      <dsp:spPr>
        <a:xfrm>
          <a:off x="1632220" y="2614424"/>
          <a:ext cx="203992" cy="6255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5575"/>
              </a:lnTo>
              <a:lnTo>
                <a:pt x="203992" y="625575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2136BC-173C-F047-9925-E090AF5767D8}">
      <dsp:nvSpPr>
        <dsp:cNvPr id="0" name=""/>
        <dsp:cNvSpPr/>
      </dsp:nvSpPr>
      <dsp:spPr>
        <a:xfrm>
          <a:off x="2176199" y="1648861"/>
          <a:ext cx="1863817" cy="285588"/>
        </a:xfrm>
        <a:custGeom>
          <a:avLst/>
          <a:gdLst/>
          <a:ahLst/>
          <a:cxnLst/>
          <a:rect l="0" t="0" r="0" b="0"/>
          <a:pathLst>
            <a:path>
              <a:moveTo>
                <a:pt x="1863817" y="0"/>
              </a:moveTo>
              <a:lnTo>
                <a:pt x="1863817" y="142794"/>
              </a:lnTo>
              <a:lnTo>
                <a:pt x="0" y="142794"/>
              </a:lnTo>
              <a:lnTo>
                <a:pt x="0" y="285588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95933C-45A1-4742-9DE8-40455A53A0C7}">
      <dsp:nvSpPr>
        <dsp:cNvPr id="0" name=""/>
        <dsp:cNvSpPr/>
      </dsp:nvSpPr>
      <dsp:spPr>
        <a:xfrm>
          <a:off x="3994297" y="683299"/>
          <a:ext cx="91440" cy="28558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5588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53A311-7EB7-8F43-91D7-6AAC4D712EF3}">
      <dsp:nvSpPr>
        <dsp:cNvPr id="0" name=""/>
        <dsp:cNvSpPr/>
      </dsp:nvSpPr>
      <dsp:spPr>
        <a:xfrm>
          <a:off x="3360043" y="3325"/>
          <a:ext cx="1359947" cy="679973"/>
        </a:xfrm>
        <a:prstGeom prst="rect">
          <a:avLst/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/>
            <a:t>File</a:t>
          </a:r>
        </a:p>
      </dsp:txBody>
      <dsp:txXfrm>
        <a:off x="3360043" y="3325"/>
        <a:ext cx="1359947" cy="679973"/>
      </dsp:txXfrm>
    </dsp:sp>
    <dsp:sp modelId="{AA8F67E3-0967-8342-AC26-E2F407402536}">
      <dsp:nvSpPr>
        <dsp:cNvPr id="0" name=""/>
        <dsp:cNvSpPr/>
      </dsp:nvSpPr>
      <dsp:spPr>
        <a:xfrm>
          <a:off x="3360043" y="968888"/>
          <a:ext cx="1359947" cy="679973"/>
        </a:xfrm>
        <a:prstGeom prst="rect">
          <a:avLst/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/>
            <a:t>Server</a:t>
          </a:r>
        </a:p>
      </dsp:txBody>
      <dsp:txXfrm>
        <a:off x="3360043" y="968888"/>
        <a:ext cx="1359947" cy="679973"/>
      </dsp:txXfrm>
    </dsp:sp>
    <dsp:sp modelId="{7E462277-AF7F-234C-A2A4-697236F88596}">
      <dsp:nvSpPr>
        <dsp:cNvPr id="0" name=""/>
        <dsp:cNvSpPr/>
      </dsp:nvSpPr>
      <dsp:spPr>
        <a:xfrm>
          <a:off x="1496225" y="1934450"/>
          <a:ext cx="1359947" cy="679973"/>
        </a:xfrm>
        <a:prstGeom prst="rect">
          <a:avLst/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 err="1"/>
            <a:t>KSFunction</a:t>
          </a:r>
          <a:endParaRPr lang="de-DE" sz="2000" kern="1200" noProof="0" dirty="0"/>
        </a:p>
      </dsp:txBody>
      <dsp:txXfrm>
        <a:off x="1496225" y="1934450"/>
        <a:ext cx="1359947" cy="679973"/>
      </dsp:txXfrm>
    </dsp:sp>
    <dsp:sp modelId="{E723C288-6669-6648-A127-0922EFEEC92F}">
      <dsp:nvSpPr>
        <dsp:cNvPr id="0" name=""/>
        <dsp:cNvSpPr/>
      </dsp:nvSpPr>
      <dsp:spPr>
        <a:xfrm>
          <a:off x="1836212" y="2900013"/>
          <a:ext cx="1359947" cy="679973"/>
        </a:xfrm>
        <a:prstGeom prst="rect">
          <a:avLst/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/>
            <a:t>start</a:t>
          </a:r>
        </a:p>
      </dsp:txBody>
      <dsp:txXfrm>
        <a:off x="1836212" y="2900013"/>
        <a:ext cx="1359947" cy="679973"/>
      </dsp:txXfrm>
    </dsp:sp>
    <dsp:sp modelId="{59770434-68BB-8340-BF2A-E80A528D2D50}">
      <dsp:nvSpPr>
        <dsp:cNvPr id="0" name=""/>
        <dsp:cNvSpPr/>
      </dsp:nvSpPr>
      <dsp:spPr>
        <a:xfrm>
          <a:off x="1836212" y="3865575"/>
          <a:ext cx="1359947" cy="679973"/>
        </a:xfrm>
        <a:prstGeom prst="rect">
          <a:avLst/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/>
            <a:t>stop</a:t>
          </a:r>
        </a:p>
      </dsp:txBody>
      <dsp:txXfrm>
        <a:off x="1836212" y="3865575"/>
        <a:ext cx="1359947" cy="679973"/>
      </dsp:txXfrm>
    </dsp:sp>
    <dsp:sp modelId="{8942E35C-DCAF-3240-A97D-2EEF0F3DE17B}">
      <dsp:nvSpPr>
        <dsp:cNvPr id="0" name=""/>
        <dsp:cNvSpPr/>
      </dsp:nvSpPr>
      <dsp:spPr>
        <a:xfrm>
          <a:off x="3141761" y="1934450"/>
          <a:ext cx="1359947" cy="679973"/>
        </a:xfrm>
        <a:prstGeom prst="rect">
          <a:avLst/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 err="1"/>
            <a:t>KSProperty</a:t>
          </a:r>
          <a:endParaRPr lang="de-DE" sz="2000" kern="1200" noProof="0" dirty="0"/>
        </a:p>
      </dsp:txBody>
      <dsp:txXfrm>
        <a:off x="3141761" y="1934450"/>
        <a:ext cx="1359947" cy="679973"/>
      </dsp:txXfrm>
    </dsp:sp>
    <dsp:sp modelId="{2536AF51-A417-0649-88C4-5C9FFE0C3613}">
      <dsp:nvSpPr>
        <dsp:cNvPr id="0" name=""/>
        <dsp:cNvSpPr/>
      </dsp:nvSpPr>
      <dsp:spPr>
        <a:xfrm>
          <a:off x="5030708" y="1934450"/>
          <a:ext cx="1553100" cy="679973"/>
        </a:xfrm>
        <a:prstGeom prst="rect">
          <a:avLst/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/>
            <a:t>Declarations</a:t>
          </a:r>
        </a:p>
      </dsp:txBody>
      <dsp:txXfrm>
        <a:off x="5030708" y="1934450"/>
        <a:ext cx="1553100" cy="679973"/>
      </dsp:txXfrm>
    </dsp:sp>
    <dsp:sp modelId="{1A036B6E-D7B3-B24E-9B9D-AB810B7792A8}">
      <dsp:nvSpPr>
        <dsp:cNvPr id="0" name=""/>
        <dsp:cNvSpPr/>
      </dsp:nvSpPr>
      <dsp:spPr>
        <a:xfrm>
          <a:off x="3481748" y="2900013"/>
          <a:ext cx="1359947" cy="679973"/>
        </a:xfrm>
        <a:prstGeom prst="rect">
          <a:avLst/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/>
            <a:t>start</a:t>
          </a:r>
        </a:p>
      </dsp:txBody>
      <dsp:txXfrm>
        <a:off x="3481748" y="2900013"/>
        <a:ext cx="1359947" cy="679973"/>
      </dsp:txXfrm>
    </dsp:sp>
    <dsp:sp modelId="{752B9D38-7EA6-144F-964C-1B58FBD19495}">
      <dsp:nvSpPr>
        <dsp:cNvPr id="0" name=""/>
        <dsp:cNvSpPr/>
      </dsp:nvSpPr>
      <dsp:spPr>
        <a:xfrm>
          <a:off x="5127284" y="2900013"/>
          <a:ext cx="1359947" cy="679973"/>
        </a:xfrm>
        <a:prstGeom prst="rect">
          <a:avLst/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/>
            <a:t>stop</a:t>
          </a:r>
        </a:p>
      </dsp:txBody>
      <dsp:txXfrm>
        <a:off x="5127284" y="2900013"/>
        <a:ext cx="1359947" cy="679973"/>
      </dsp:txXfrm>
    </dsp:sp>
    <dsp:sp modelId="{7F076091-CECD-044A-990D-6E63F5FBA173}">
      <dsp:nvSpPr>
        <dsp:cNvPr id="0" name=""/>
        <dsp:cNvSpPr/>
      </dsp:nvSpPr>
      <dsp:spPr>
        <a:xfrm>
          <a:off x="6772820" y="2900013"/>
          <a:ext cx="1359947" cy="679973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/>
            <a:t>Config</a:t>
          </a:r>
        </a:p>
      </dsp:txBody>
      <dsp:txXfrm>
        <a:off x="6772820" y="2900013"/>
        <a:ext cx="1359947" cy="679973"/>
      </dsp:txXfrm>
    </dsp:sp>
    <dsp:sp modelId="{4888B1FB-5814-8642-9FC3-B9384C13D1D6}">
      <dsp:nvSpPr>
        <dsp:cNvPr id="0" name=""/>
        <dsp:cNvSpPr/>
      </dsp:nvSpPr>
      <dsp:spPr>
        <a:xfrm>
          <a:off x="5017707" y="3865575"/>
          <a:ext cx="1359947" cy="679973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 err="1"/>
            <a:t>KSFunction</a:t>
          </a:r>
          <a:endParaRPr lang="de-DE" sz="2000" kern="1200" noProof="0" dirty="0"/>
        </a:p>
      </dsp:txBody>
      <dsp:txXfrm>
        <a:off x="5017707" y="3865575"/>
        <a:ext cx="1359947" cy="679973"/>
      </dsp:txXfrm>
    </dsp:sp>
    <dsp:sp modelId="{B3BEE008-5649-F34B-B2C8-D076D1FD0676}">
      <dsp:nvSpPr>
        <dsp:cNvPr id="0" name=""/>
        <dsp:cNvSpPr/>
      </dsp:nvSpPr>
      <dsp:spPr>
        <a:xfrm>
          <a:off x="6663243" y="3865575"/>
          <a:ext cx="1359947" cy="679973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 err="1"/>
            <a:t>KSProperty</a:t>
          </a:r>
          <a:endParaRPr lang="de-DE" sz="2000" kern="1200" noProof="0" dirty="0"/>
        </a:p>
      </dsp:txBody>
      <dsp:txXfrm>
        <a:off x="6663243" y="3865575"/>
        <a:ext cx="1359947" cy="679973"/>
      </dsp:txXfrm>
    </dsp:sp>
    <dsp:sp modelId="{DCE06762-ED8A-4149-A56C-5312531FE77C}">
      <dsp:nvSpPr>
        <dsp:cNvPr id="0" name=""/>
        <dsp:cNvSpPr/>
      </dsp:nvSpPr>
      <dsp:spPr>
        <a:xfrm>
          <a:off x="7003230" y="4831138"/>
          <a:ext cx="1359947" cy="679973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 err="1"/>
            <a:t>ipAddress</a:t>
          </a:r>
          <a:endParaRPr lang="de-DE" sz="2000" kern="1200" noProof="0" dirty="0"/>
        </a:p>
      </dsp:txBody>
      <dsp:txXfrm>
        <a:off x="7003230" y="4831138"/>
        <a:ext cx="1359947" cy="679973"/>
      </dsp:txXfrm>
    </dsp:sp>
    <dsp:sp modelId="{64BD9A2B-2260-7840-832E-F306AA5F15B7}">
      <dsp:nvSpPr>
        <dsp:cNvPr id="0" name=""/>
        <dsp:cNvSpPr/>
      </dsp:nvSpPr>
      <dsp:spPr>
        <a:xfrm>
          <a:off x="7003230" y="5796700"/>
          <a:ext cx="1359947" cy="679973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/>
            <a:t>port</a:t>
          </a:r>
        </a:p>
      </dsp:txBody>
      <dsp:txXfrm>
        <a:off x="7003230" y="5796700"/>
        <a:ext cx="1359947" cy="679973"/>
      </dsp:txXfrm>
    </dsp:sp>
    <dsp:sp modelId="{8DCC04F0-F382-5141-A899-854E19B2A83D}">
      <dsp:nvSpPr>
        <dsp:cNvPr id="0" name=""/>
        <dsp:cNvSpPr/>
      </dsp:nvSpPr>
      <dsp:spPr>
        <a:xfrm>
          <a:off x="8308779" y="3865575"/>
          <a:ext cx="1579102" cy="679973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/>
            <a:t>Declarations</a:t>
          </a:r>
        </a:p>
      </dsp:txBody>
      <dsp:txXfrm>
        <a:off x="8308779" y="3865575"/>
        <a:ext cx="1579102" cy="679973"/>
      </dsp:txXfrm>
    </dsp:sp>
    <dsp:sp modelId="{476EF4CB-A904-F84B-B020-CEF8153042EB}">
      <dsp:nvSpPr>
        <dsp:cNvPr id="0" name=""/>
        <dsp:cNvSpPr/>
      </dsp:nvSpPr>
      <dsp:spPr>
        <a:xfrm>
          <a:off x="8703555" y="4831138"/>
          <a:ext cx="1359947" cy="679973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 err="1"/>
            <a:t>ipAddress</a:t>
          </a:r>
          <a:endParaRPr lang="de-DE" sz="2000" kern="1200" noProof="0" dirty="0"/>
        </a:p>
      </dsp:txBody>
      <dsp:txXfrm>
        <a:off x="8703555" y="4831138"/>
        <a:ext cx="1359947" cy="679973"/>
      </dsp:txXfrm>
    </dsp:sp>
    <dsp:sp modelId="{FB0D715A-879C-E141-BAF1-63470B50F586}">
      <dsp:nvSpPr>
        <dsp:cNvPr id="0" name=""/>
        <dsp:cNvSpPr/>
      </dsp:nvSpPr>
      <dsp:spPr>
        <a:xfrm>
          <a:off x="8703555" y="5796700"/>
          <a:ext cx="1359947" cy="679973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/>
            <a:t>port</a:t>
          </a:r>
        </a:p>
      </dsp:txBody>
      <dsp:txXfrm>
        <a:off x="8703555" y="5796700"/>
        <a:ext cx="1359947" cy="67997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5E860-F6BB-0F42-ACBB-46881E7146CC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7AAA6C-E176-EF49-9B3D-D0869F18B1E8}">
      <dsp:nvSpPr>
        <dsp:cNvPr id="0" name=""/>
        <dsp:cNvSpPr/>
      </dsp:nvSpPr>
      <dsp:spPr>
        <a:xfrm>
          <a:off x="948087" y="774110"/>
          <a:ext cx="8525730" cy="1548004"/>
        </a:xfrm>
        <a:prstGeom prst="rect">
          <a:avLst/>
        </a:prstGeom>
        <a:solidFill>
          <a:srgbClr val="2A2734"/>
        </a:solidFill>
        <a:ln w="76200" cap="flat" cmpd="sng" algn="ctr">
          <a:solidFill>
            <a:srgbClr val="D4A35F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28729" tIns="116840" rIns="116840" bIns="11684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600" kern="1200" noProof="0" dirty="0" err="1"/>
            <a:t>Typealias</a:t>
          </a:r>
          <a:r>
            <a:rPr lang="de-DE" sz="4600" kern="1200" noProof="0" dirty="0"/>
            <a:t> are not </a:t>
          </a:r>
          <a:r>
            <a:rPr lang="de-DE" sz="4600" kern="1200" noProof="0" dirty="0" err="1"/>
            <a:t>KSClassDeclarations</a:t>
          </a:r>
          <a:endParaRPr lang="de-DE" sz="4600" kern="1200" noProof="0" dirty="0"/>
        </a:p>
      </dsp:txBody>
      <dsp:txXfrm>
        <a:off x="948087" y="774110"/>
        <a:ext cx="8525730" cy="1548004"/>
      </dsp:txXfrm>
    </dsp:sp>
    <dsp:sp modelId="{134A69AE-C1EF-764D-B0C5-47CB5F1DC92E}">
      <dsp:nvSpPr>
        <dsp:cNvPr id="0" name=""/>
        <dsp:cNvSpPr/>
      </dsp:nvSpPr>
      <dsp:spPr>
        <a:xfrm>
          <a:off x="176755" y="776781"/>
          <a:ext cx="1542664" cy="15426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81E181-1C97-1C4E-A9D6-D3CBF6AAAD38}">
      <dsp:nvSpPr>
        <dsp:cNvPr id="0" name=""/>
        <dsp:cNvSpPr/>
      </dsp:nvSpPr>
      <dsp:spPr>
        <a:xfrm>
          <a:off x="948087" y="3096551"/>
          <a:ext cx="8525730" cy="1548004"/>
        </a:xfrm>
        <a:prstGeom prst="rect">
          <a:avLst/>
        </a:prstGeom>
        <a:solidFill>
          <a:srgbClr val="2A2734"/>
        </a:solidFill>
        <a:ln w="76200" cap="flat" cmpd="sng" algn="ctr">
          <a:solidFill>
            <a:srgbClr val="D4A35F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28729" tIns="116840" rIns="116840" bIns="11684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600" kern="1200" noProof="0" dirty="0"/>
            <a:t>Extension functions can be applied on </a:t>
          </a:r>
          <a:r>
            <a:rPr lang="de-DE" sz="4600" kern="1200" noProof="0" dirty="0" err="1"/>
            <a:t>TypeAlias</a:t>
          </a:r>
          <a:endParaRPr lang="de-DE" sz="4600" i="1" kern="1200" noProof="0" dirty="0"/>
        </a:p>
      </dsp:txBody>
      <dsp:txXfrm>
        <a:off x="948087" y="3096551"/>
        <a:ext cx="8525730" cy="1548004"/>
      </dsp:txXfrm>
    </dsp:sp>
    <dsp:sp modelId="{F86E6602-C345-8041-8175-2D8BE062CD20}">
      <dsp:nvSpPr>
        <dsp:cNvPr id="0" name=""/>
        <dsp:cNvSpPr/>
      </dsp:nvSpPr>
      <dsp:spPr>
        <a:xfrm>
          <a:off x="176755" y="3099221"/>
          <a:ext cx="1542664" cy="15426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5E860-F6BB-0F42-ACBB-46881E7146CC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7AAA6C-E176-EF49-9B3D-D0869F18B1E8}">
      <dsp:nvSpPr>
        <dsp:cNvPr id="0" name=""/>
        <dsp:cNvSpPr/>
      </dsp:nvSpPr>
      <dsp:spPr>
        <a:xfrm>
          <a:off x="948087" y="774110"/>
          <a:ext cx="8525730" cy="1548004"/>
        </a:xfrm>
        <a:prstGeom prst="rect">
          <a:avLst/>
        </a:prstGeom>
        <a:solidFill>
          <a:srgbClr val="2A2734"/>
        </a:solidFill>
        <a:ln w="76200" cap="flat" cmpd="sng" algn="ctr">
          <a:solidFill>
            <a:srgbClr val="D4A35F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28729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kern="1200" noProof="0" dirty="0"/>
            <a:t>To find the functions that are provided by a parent interface, the modifier can be checked</a:t>
          </a:r>
        </a:p>
      </dsp:txBody>
      <dsp:txXfrm>
        <a:off x="948087" y="774110"/>
        <a:ext cx="8525730" cy="1548004"/>
      </dsp:txXfrm>
    </dsp:sp>
    <dsp:sp modelId="{134A69AE-C1EF-764D-B0C5-47CB5F1DC92E}">
      <dsp:nvSpPr>
        <dsp:cNvPr id="0" name=""/>
        <dsp:cNvSpPr/>
      </dsp:nvSpPr>
      <dsp:spPr>
        <a:xfrm>
          <a:off x="176755" y="776781"/>
          <a:ext cx="1542664" cy="15426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81E181-1C97-1C4E-A9D6-D3CBF6AAAD38}">
      <dsp:nvSpPr>
        <dsp:cNvPr id="0" name=""/>
        <dsp:cNvSpPr/>
      </dsp:nvSpPr>
      <dsp:spPr>
        <a:xfrm>
          <a:off x="948087" y="3096551"/>
          <a:ext cx="8525730" cy="1548004"/>
        </a:xfrm>
        <a:prstGeom prst="rect">
          <a:avLst/>
        </a:prstGeom>
        <a:solidFill>
          <a:srgbClr val="2A2734"/>
        </a:solidFill>
        <a:ln w="76200" cap="flat" cmpd="sng" algn="ctr">
          <a:solidFill>
            <a:srgbClr val="D4A35F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28729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kern="1200" noProof="0" dirty="0"/>
            <a:t>If the parent is an abstract class, the override modifier might not be present</a:t>
          </a:r>
          <a:endParaRPr lang="de-DE" sz="3200" i="1" kern="1200" noProof="0" dirty="0"/>
        </a:p>
      </dsp:txBody>
      <dsp:txXfrm>
        <a:off x="948087" y="3096551"/>
        <a:ext cx="8525730" cy="1548004"/>
      </dsp:txXfrm>
    </dsp:sp>
    <dsp:sp modelId="{F86E6602-C345-8041-8175-2D8BE062CD20}">
      <dsp:nvSpPr>
        <dsp:cNvPr id="0" name=""/>
        <dsp:cNvSpPr/>
      </dsp:nvSpPr>
      <dsp:spPr>
        <a:xfrm>
          <a:off x="176755" y="3099221"/>
          <a:ext cx="1542664" cy="15426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5E860-F6BB-0F42-ACBB-46881E7146CC}">
      <dsp:nvSpPr>
        <dsp:cNvPr id="0" name=""/>
        <dsp:cNvSpPr/>
      </dsp:nvSpPr>
      <dsp:spPr>
        <a:xfrm>
          <a:off x="-5796952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7AAA6C-E176-EF49-9B3D-D0869F18B1E8}">
      <dsp:nvSpPr>
        <dsp:cNvPr id="0" name=""/>
        <dsp:cNvSpPr/>
      </dsp:nvSpPr>
      <dsp:spPr>
        <a:xfrm>
          <a:off x="1449927" y="1418529"/>
          <a:ext cx="7936895" cy="2581607"/>
        </a:xfrm>
        <a:prstGeom prst="rect">
          <a:avLst/>
        </a:prstGeom>
        <a:solidFill>
          <a:srgbClr val="2A2734"/>
        </a:solidFill>
        <a:ln w="76200" cap="flat" cmpd="sng" algn="ctr">
          <a:solidFill>
            <a:srgbClr val="D4A35F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50533" tIns="106680" rIns="106680" bIns="10668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200" kern="1200" noProof="0" dirty="0"/>
            <a:t>To find the functions that are provided by a parent class, the full qualified name can be compared</a:t>
          </a:r>
        </a:p>
      </dsp:txBody>
      <dsp:txXfrm>
        <a:off x="1449927" y="1418529"/>
        <a:ext cx="7936895" cy="2581607"/>
      </dsp:txXfrm>
    </dsp:sp>
    <dsp:sp modelId="{134A69AE-C1EF-764D-B0C5-47CB5F1DC92E}">
      <dsp:nvSpPr>
        <dsp:cNvPr id="0" name=""/>
        <dsp:cNvSpPr/>
      </dsp:nvSpPr>
      <dsp:spPr>
        <a:xfrm>
          <a:off x="163577" y="1422982"/>
          <a:ext cx="2572701" cy="2572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5E860-F6BB-0F42-ACBB-46881E7146CC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352F74-1548-8048-AAA9-B9D446BB41BB}">
      <dsp:nvSpPr>
        <dsp:cNvPr id="0" name=""/>
        <dsp:cNvSpPr/>
      </dsp:nvSpPr>
      <dsp:spPr>
        <a:xfrm>
          <a:off x="948087" y="774110"/>
          <a:ext cx="8525730" cy="1548004"/>
        </a:xfrm>
        <a:prstGeom prst="rect">
          <a:avLst/>
        </a:prstGeom>
        <a:solidFill>
          <a:srgbClr val="2A2734"/>
        </a:solidFill>
        <a:ln w="76200" cap="flat" cmpd="sng" algn="ctr">
          <a:solidFill>
            <a:srgbClr val="D4A35F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28729" tIns="116840" rIns="116840" bIns="11684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600" kern="1200" noProof="0" dirty="0" err="1"/>
            <a:t>KSVisitor</a:t>
          </a:r>
          <a:r>
            <a:rPr lang="de-DE" sz="4600" kern="1200" noProof="0" dirty="0"/>
            <a:t> just visits the next level. </a:t>
          </a:r>
        </a:p>
      </dsp:txBody>
      <dsp:txXfrm>
        <a:off x="948087" y="774110"/>
        <a:ext cx="8525730" cy="1548004"/>
      </dsp:txXfrm>
    </dsp:sp>
    <dsp:sp modelId="{1518E1AF-6DD8-724E-839B-3E0463EB7D6E}">
      <dsp:nvSpPr>
        <dsp:cNvPr id="0" name=""/>
        <dsp:cNvSpPr/>
      </dsp:nvSpPr>
      <dsp:spPr>
        <a:xfrm>
          <a:off x="176755" y="776781"/>
          <a:ext cx="1542664" cy="15426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10A01C-2067-DF4B-ACD4-B350C91598F4}">
      <dsp:nvSpPr>
        <dsp:cNvPr id="0" name=""/>
        <dsp:cNvSpPr/>
      </dsp:nvSpPr>
      <dsp:spPr>
        <a:xfrm>
          <a:off x="948087" y="3096551"/>
          <a:ext cx="8525730" cy="1548004"/>
        </a:xfrm>
        <a:prstGeom prst="rect">
          <a:avLst/>
        </a:prstGeom>
        <a:solidFill>
          <a:srgbClr val="2A2734"/>
        </a:solidFill>
        <a:ln w="76200" cap="flat" cmpd="sng" algn="ctr">
          <a:solidFill>
            <a:srgbClr val="D4A35F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28729" tIns="116840" rIns="116840" bIns="11684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600" kern="1200" noProof="0"/>
            <a:t>Pass it through to catch all levels</a:t>
          </a:r>
        </a:p>
      </dsp:txBody>
      <dsp:txXfrm>
        <a:off x="948087" y="3096551"/>
        <a:ext cx="8525730" cy="1548004"/>
      </dsp:txXfrm>
    </dsp:sp>
    <dsp:sp modelId="{C422088A-9BCC-2D4A-83DE-4FA23D0EF764}">
      <dsp:nvSpPr>
        <dsp:cNvPr id="0" name=""/>
        <dsp:cNvSpPr/>
      </dsp:nvSpPr>
      <dsp:spPr>
        <a:xfrm>
          <a:off x="228091" y="3150557"/>
          <a:ext cx="1439992" cy="143999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5E860-F6BB-0F42-ACBB-46881E7146CC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B78564-B015-4447-A8CE-F42580BB9F76}">
      <dsp:nvSpPr>
        <dsp:cNvPr id="0" name=""/>
        <dsp:cNvSpPr/>
      </dsp:nvSpPr>
      <dsp:spPr>
        <a:xfrm>
          <a:off x="750306" y="541866"/>
          <a:ext cx="8723511" cy="1083733"/>
        </a:xfrm>
        <a:prstGeom prst="rect">
          <a:avLst/>
        </a:prstGeom>
        <a:solidFill>
          <a:srgbClr val="2A2734"/>
        </a:solidFill>
        <a:ln w="76200" cap="flat" cmpd="sng" algn="ctr">
          <a:solidFill>
            <a:srgbClr val="D4A35F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60213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noProof="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Understand the </a:t>
          </a:r>
          <a:r>
            <a:rPr lang="de-DE" sz="2500" kern="1200" noProof="0" dirty="0" err="1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KSClassContainer</a:t>
          </a:r>
          <a:r>
            <a:rPr lang="de-DE" sz="2500" kern="1200" noProof="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 component</a:t>
          </a:r>
        </a:p>
      </dsp:txBody>
      <dsp:txXfrm>
        <a:off x="750306" y="541866"/>
        <a:ext cx="8723511" cy="1083733"/>
      </dsp:txXfrm>
    </dsp:sp>
    <dsp:sp modelId="{4B35C38F-0AD4-124E-B87D-4E863809C534}">
      <dsp:nvSpPr>
        <dsp:cNvPr id="0" name=""/>
        <dsp:cNvSpPr/>
      </dsp:nvSpPr>
      <dsp:spPr>
        <a:xfrm>
          <a:off x="210309" y="543736"/>
          <a:ext cx="1079994" cy="10799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FA139B-B9D5-0441-9BBE-8FD6C7633A2D}">
      <dsp:nvSpPr>
        <dsp:cNvPr id="0" name=""/>
        <dsp:cNvSpPr/>
      </dsp:nvSpPr>
      <dsp:spPr>
        <a:xfrm>
          <a:off x="1144243" y="2167466"/>
          <a:ext cx="8329574" cy="1083733"/>
        </a:xfrm>
        <a:prstGeom prst="rect">
          <a:avLst/>
        </a:prstGeom>
        <a:solidFill>
          <a:srgbClr val="2A2734"/>
        </a:solidFill>
        <a:ln w="76200" cap="flat" cmpd="sng" algn="ctr">
          <a:solidFill>
            <a:srgbClr val="D4A35F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60213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noProof="0" dirty="0"/>
            <a:t>Inner </a:t>
          </a:r>
          <a:r>
            <a:rPr lang="de-DE" sz="2900" i="1" kern="1200" noProof="0" dirty="0"/>
            <a:t>Classes, Interfaces, companion objects </a:t>
          </a:r>
          <a:r>
            <a:rPr lang="de-DE" sz="2900" kern="1200" noProof="0" dirty="0"/>
            <a:t>can be retrieved by the </a:t>
          </a:r>
          <a:r>
            <a:rPr lang="de-DE" sz="2900" i="1" kern="1200" noProof="0" dirty="0"/>
            <a:t>declarations </a:t>
          </a:r>
          <a:r>
            <a:rPr lang="de-DE" sz="2900" i="0" kern="1200" noProof="0" dirty="0"/>
            <a:t>property</a:t>
          </a:r>
        </a:p>
      </dsp:txBody>
      <dsp:txXfrm>
        <a:off x="1144243" y="2167466"/>
        <a:ext cx="8329574" cy="1083733"/>
      </dsp:txXfrm>
    </dsp:sp>
    <dsp:sp modelId="{F86E6602-C345-8041-8175-2D8BE062CD20}">
      <dsp:nvSpPr>
        <dsp:cNvPr id="0" name=""/>
        <dsp:cNvSpPr/>
      </dsp:nvSpPr>
      <dsp:spPr>
        <a:xfrm>
          <a:off x="604246" y="2169336"/>
          <a:ext cx="1079994" cy="10799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804F7E-ED66-0B40-AA17-86057799B4B0}">
      <dsp:nvSpPr>
        <dsp:cNvPr id="0" name=""/>
        <dsp:cNvSpPr/>
      </dsp:nvSpPr>
      <dsp:spPr>
        <a:xfrm>
          <a:off x="750306" y="3793066"/>
          <a:ext cx="8723511" cy="1083733"/>
        </a:xfrm>
        <a:prstGeom prst="rect">
          <a:avLst/>
        </a:prstGeom>
        <a:solidFill>
          <a:srgbClr val="2A2734"/>
        </a:solidFill>
        <a:ln w="76200" cap="flat" cmpd="sng" algn="ctr">
          <a:solidFill>
            <a:srgbClr val="D4A35F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60213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i="1" kern="1200" noProof="0" dirty="0"/>
            <a:t>declarations </a:t>
          </a:r>
          <a:r>
            <a:rPr lang="de-DE" sz="2900" kern="1200" noProof="0" dirty="0"/>
            <a:t>contains every </a:t>
          </a:r>
          <a:r>
            <a:rPr lang="de-DE" sz="2900" kern="1200" noProof="0" dirty="0" err="1"/>
            <a:t>KSDeclaration</a:t>
          </a:r>
          <a:r>
            <a:rPr lang="de-DE" sz="2900" kern="1200" noProof="0" dirty="0"/>
            <a:t>, not only the ones for inner classes etc.</a:t>
          </a:r>
        </a:p>
      </dsp:txBody>
      <dsp:txXfrm>
        <a:off x="750306" y="3793066"/>
        <a:ext cx="8723511" cy="1083733"/>
      </dsp:txXfrm>
    </dsp:sp>
    <dsp:sp modelId="{AB7C008A-D3EC-BB4E-85EE-CD7A4DA8F00D}">
      <dsp:nvSpPr>
        <dsp:cNvPr id="0" name=""/>
        <dsp:cNvSpPr/>
      </dsp:nvSpPr>
      <dsp:spPr>
        <a:xfrm>
          <a:off x="210309" y="3794936"/>
          <a:ext cx="1079994" cy="10799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5E860-F6BB-0F42-ACBB-46881E7146CC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30A5B5-E626-FA4D-86C5-D6C05F9A08EE}">
      <dsp:nvSpPr>
        <dsp:cNvPr id="0" name=""/>
        <dsp:cNvSpPr/>
      </dsp:nvSpPr>
      <dsp:spPr>
        <a:xfrm>
          <a:off x="509717" y="338558"/>
          <a:ext cx="8964100" cy="677550"/>
        </a:xfrm>
        <a:prstGeom prst="rect">
          <a:avLst/>
        </a:prstGeom>
        <a:solidFill>
          <a:srgbClr val="2A2734"/>
        </a:solidFill>
        <a:ln w="76200" cap="flat" cmpd="sng" algn="ctr">
          <a:solidFill>
            <a:srgbClr val="D4A35F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7805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100" kern="1200" noProof="0" dirty="0"/>
            <a:t>Understand the </a:t>
          </a:r>
          <a:r>
            <a:rPr lang="de-DE" sz="3100" kern="1200" noProof="0" dirty="0" err="1"/>
            <a:t>KSClassDeclaration</a:t>
          </a:r>
          <a:r>
            <a:rPr lang="de-DE" sz="3100" kern="1200" noProof="0" dirty="0"/>
            <a:t> component</a:t>
          </a:r>
          <a:endParaRPr lang="de-DE" sz="3100" i="1" kern="1200" noProof="0" dirty="0"/>
        </a:p>
      </dsp:txBody>
      <dsp:txXfrm>
        <a:off x="509717" y="338558"/>
        <a:ext cx="8964100" cy="677550"/>
      </dsp:txXfrm>
    </dsp:sp>
    <dsp:sp modelId="{F86E6602-C345-8041-8175-2D8BE062CD20}">
      <dsp:nvSpPr>
        <dsp:cNvPr id="0" name=""/>
        <dsp:cNvSpPr/>
      </dsp:nvSpPr>
      <dsp:spPr>
        <a:xfrm>
          <a:off x="172111" y="339727"/>
          <a:ext cx="675212" cy="6752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D6CDD3-933D-F143-BDB8-9714028B88B1}">
      <dsp:nvSpPr>
        <dsp:cNvPr id="0" name=""/>
        <dsp:cNvSpPr/>
      </dsp:nvSpPr>
      <dsp:spPr>
        <a:xfrm>
          <a:off x="995230" y="1354558"/>
          <a:ext cx="8478587" cy="677550"/>
        </a:xfrm>
        <a:prstGeom prst="rect">
          <a:avLst/>
        </a:prstGeom>
        <a:solidFill>
          <a:srgbClr val="2A2734"/>
        </a:solidFill>
        <a:ln w="76200" cap="flat" cmpd="sng" algn="ctr">
          <a:solidFill>
            <a:srgbClr val="D4A35F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7805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100" kern="1200" noProof="0" dirty="0"/>
            <a:t>It provides </a:t>
          </a:r>
          <a:r>
            <a:rPr lang="de-DE" sz="3100" kern="1200" noProof="0" dirty="0" err="1"/>
            <a:t>superTypes</a:t>
          </a:r>
          <a:r>
            <a:rPr lang="de-DE" sz="3100" kern="1200" noProof="0" dirty="0"/>
            <a:t> (parents)</a:t>
          </a:r>
        </a:p>
      </dsp:txBody>
      <dsp:txXfrm>
        <a:off x="995230" y="1354558"/>
        <a:ext cx="8478587" cy="677550"/>
      </dsp:txXfrm>
    </dsp:sp>
    <dsp:sp modelId="{AB7C008A-D3EC-BB4E-85EE-CD7A4DA8F00D}">
      <dsp:nvSpPr>
        <dsp:cNvPr id="0" name=""/>
        <dsp:cNvSpPr/>
      </dsp:nvSpPr>
      <dsp:spPr>
        <a:xfrm>
          <a:off x="657623" y="1355727"/>
          <a:ext cx="675212" cy="6752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E2EF62-223E-0849-BACC-9D97C26AF4B1}">
      <dsp:nvSpPr>
        <dsp:cNvPr id="0" name=""/>
        <dsp:cNvSpPr/>
      </dsp:nvSpPr>
      <dsp:spPr>
        <a:xfrm>
          <a:off x="1144243" y="2370558"/>
          <a:ext cx="8329574" cy="677550"/>
        </a:xfrm>
        <a:prstGeom prst="rect">
          <a:avLst/>
        </a:prstGeom>
        <a:solidFill>
          <a:srgbClr val="2A2734"/>
        </a:solidFill>
        <a:ln w="76200" cap="flat" cmpd="sng" algn="ctr">
          <a:solidFill>
            <a:srgbClr val="D4A35F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7805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100" kern="1200" noProof="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It provides </a:t>
          </a:r>
          <a:r>
            <a:rPr lang="de-DE" sz="3100" kern="1200" noProof="0" dirty="0" err="1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allFunctions</a:t>
          </a:r>
          <a:endParaRPr lang="de-DE" sz="3100" kern="1200" noProof="0" dirty="0">
            <a:solidFill>
              <a:prstClr val="white"/>
            </a:solidFill>
            <a:latin typeface="Aptos" panose="02110004020202020204"/>
            <a:ea typeface="+mn-ea"/>
            <a:cs typeface="+mn-cs"/>
          </a:endParaRPr>
        </a:p>
      </dsp:txBody>
      <dsp:txXfrm>
        <a:off x="1144243" y="2370558"/>
        <a:ext cx="8329574" cy="677550"/>
      </dsp:txXfrm>
    </dsp:sp>
    <dsp:sp modelId="{54BB0C61-CB9F-BF48-8E0F-55621C3E125B}">
      <dsp:nvSpPr>
        <dsp:cNvPr id="0" name=""/>
        <dsp:cNvSpPr/>
      </dsp:nvSpPr>
      <dsp:spPr>
        <a:xfrm>
          <a:off x="805845" y="2370935"/>
          <a:ext cx="676796" cy="676796"/>
        </a:xfrm>
        <a:prstGeom prst="ellipse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9050" cap="flat" cmpd="sng" algn="ctr">
          <a:solidFill>
            <a:srgbClr val="156082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4ED6FA-83D2-FE47-8E5F-3C800E173628}">
      <dsp:nvSpPr>
        <dsp:cNvPr id="0" name=""/>
        <dsp:cNvSpPr/>
      </dsp:nvSpPr>
      <dsp:spPr>
        <a:xfrm>
          <a:off x="995230" y="3386558"/>
          <a:ext cx="8478587" cy="677550"/>
        </a:xfrm>
        <a:prstGeom prst="rect">
          <a:avLst/>
        </a:prstGeom>
        <a:solidFill>
          <a:srgbClr val="2A2734"/>
        </a:solidFill>
        <a:ln w="76200" cap="flat" cmpd="sng" algn="ctr">
          <a:solidFill>
            <a:srgbClr val="D4A35F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7805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100" kern="1200" noProof="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It provides </a:t>
          </a:r>
          <a:r>
            <a:rPr lang="de-DE" sz="3100" kern="1200" noProof="0" dirty="0" err="1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allProperties</a:t>
          </a:r>
          <a:endParaRPr lang="de-DE" sz="3100" kern="1200" noProof="0" dirty="0">
            <a:solidFill>
              <a:prstClr val="white"/>
            </a:solidFill>
            <a:latin typeface="Aptos" panose="02110004020202020204"/>
            <a:ea typeface="+mn-ea"/>
            <a:cs typeface="+mn-cs"/>
          </a:endParaRPr>
        </a:p>
      </dsp:txBody>
      <dsp:txXfrm>
        <a:off x="995230" y="3386558"/>
        <a:ext cx="8478587" cy="677550"/>
      </dsp:txXfrm>
    </dsp:sp>
    <dsp:sp modelId="{9B0FE332-D28F-534B-A0E3-130867BCC669}">
      <dsp:nvSpPr>
        <dsp:cNvPr id="0" name=""/>
        <dsp:cNvSpPr/>
      </dsp:nvSpPr>
      <dsp:spPr>
        <a:xfrm>
          <a:off x="656832" y="3386935"/>
          <a:ext cx="676796" cy="6767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AE4910-6B70-3A48-8D9A-60DC8D631D7A}">
      <dsp:nvSpPr>
        <dsp:cNvPr id="0" name=""/>
        <dsp:cNvSpPr/>
      </dsp:nvSpPr>
      <dsp:spPr>
        <a:xfrm>
          <a:off x="509717" y="4402558"/>
          <a:ext cx="8964100" cy="677550"/>
        </a:xfrm>
        <a:prstGeom prst="rect">
          <a:avLst/>
        </a:prstGeom>
        <a:solidFill>
          <a:srgbClr val="2A2734"/>
        </a:solidFill>
        <a:ln w="76200" cap="flat" cmpd="sng" algn="ctr">
          <a:solidFill>
            <a:srgbClr val="D4A35F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7805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100" kern="1200" noProof="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It provides its </a:t>
          </a:r>
          <a:r>
            <a:rPr lang="de-DE" sz="3100" kern="1200" noProof="0" dirty="0" err="1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classKind</a:t>
          </a:r>
          <a:endParaRPr lang="de-DE" sz="3100" kern="1200" noProof="0" dirty="0">
            <a:solidFill>
              <a:prstClr val="white"/>
            </a:solidFill>
            <a:latin typeface="Aptos" panose="02110004020202020204"/>
            <a:ea typeface="+mn-ea"/>
            <a:cs typeface="+mn-cs"/>
          </a:endParaRPr>
        </a:p>
      </dsp:txBody>
      <dsp:txXfrm>
        <a:off x="509717" y="4402558"/>
        <a:ext cx="8964100" cy="677550"/>
      </dsp:txXfrm>
    </dsp:sp>
    <dsp:sp modelId="{EBB8B12F-0411-E445-8825-ACD5F04FCAE8}">
      <dsp:nvSpPr>
        <dsp:cNvPr id="0" name=""/>
        <dsp:cNvSpPr/>
      </dsp:nvSpPr>
      <dsp:spPr>
        <a:xfrm>
          <a:off x="171319" y="4402935"/>
          <a:ext cx="676796" cy="6767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8F23DD-03DD-A141-9F2F-5F4C2114AC55}">
      <dsp:nvSpPr>
        <dsp:cNvPr id="0" name=""/>
        <dsp:cNvSpPr/>
      </dsp:nvSpPr>
      <dsp:spPr>
        <a:xfrm>
          <a:off x="6146204" y="5513247"/>
          <a:ext cx="204183" cy="6261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6164"/>
              </a:lnTo>
              <a:lnTo>
                <a:pt x="204183" y="626164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AC467C-F5DB-1043-AA16-5F3AA8FA122D}">
      <dsp:nvSpPr>
        <dsp:cNvPr id="0" name=""/>
        <dsp:cNvSpPr/>
      </dsp:nvSpPr>
      <dsp:spPr>
        <a:xfrm>
          <a:off x="5043611" y="4546777"/>
          <a:ext cx="1647083" cy="2858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928"/>
              </a:lnTo>
              <a:lnTo>
                <a:pt x="1647083" y="142928"/>
              </a:lnTo>
              <a:lnTo>
                <a:pt x="1647083" y="285857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2F033D-B5C1-6442-ABB2-48D697619C88}">
      <dsp:nvSpPr>
        <dsp:cNvPr id="0" name=""/>
        <dsp:cNvSpPr/>
      </dsp:nvSpPr>
      <dsp:spPr>
        <a:xfrm>
          <a:off x="4997891" y="4546777"/>
          <a:ext cx="91440" cy="28585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5857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3CFBC4-0F35-C64F-BC61-2730524E7064}">
      <dsp:nvSpPr>
        <dsp:cNvPr id="0" name=""/>
        <dsp:cNvSpPr/>
      </dsp:nvSpPr>
      <dsp:spPr>
        <a:xfrm>
          <a:off x="3396527" y="4546777"/>
          <a:ext cx="1647083" cy="285857"/>
        </a:xfrm>
        <a:custGeom>
          <a:avLst/>
          <a:gdLst/>
          <a:ahLst/>
          <a:cxnLst/>
          <a:rect l="0" t="0" r="0" b="0"/>
          <a:pathLst>
            <a:path>
              <a:moveTo>
                <a:pt x="1647083" y="0"/>
              </a:moveTo>
              <a:lnTo>
                <a:pt x="1647083" y="142928"/>
              </a:lnTo>
              <a:lnTo>
                <a:pt x="0" y="142928"/>
              </a:lnTo>
              <a:lnTo>
                <a:pt x="0" y="285857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ADCAB6-604C-B841-884B-47D358B9F9FD}">
      <dsp:nvSpPr>
        <dsp:cNvPr id="0" name=""/>
        <dsp:cNvSpPr/>
      </dsp:nvSpPr>
      <dsp:spPr>
        <a:xfrm>
          <a:off x="4997891" y="3580306"/>
          <a:ext cx="91440" cy="28585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5857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05FF6E-F4D8-3C43-B475-82156A1735B6}">
      <dsp:nvSpPr>
        <dsp:cNvPr id="0" name=""/>
        <dsp:cNvSpPr/>
      </dsp:nvSpPr>
      <dsp:spPr>
        <a:xfrm>
          <a:off x="3396527" y="2613835"/>
          <a:ext cx="1647083" cy="2858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928"/>
              </a:lnTo>
              <a:lnTo>
                <a:pt x="1647083" y="142928"/>
              </a:lnTo>
              <a:lnTo>
                <a:pt x="1647083" y="285857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7C4EBF-23F7-C44C-BEFF-27420694CC33}">
      <dsp:nvSpPr>
        <dsp:cNvPr id="0" name=""/>
        <dsp:cNvSpPr/>
      </dsp:nvSpPr>
      <dsp:spPr>
        <a:xfrm>
          <a:off x="3350807" y="2613835"/>
          <a:ext cx="91440" cy="28585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5857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E06AAA-C9B5-244D-980B-7362AAF0CA6B}">
      <dsp:nvSpPr>
        <dsp:cNvPr id="0" name=""/>
        <dsp:cNvSpPr/>
      </dsp:nvSpPr>
      <dsp:spPr>
        <a:xfrm>
          <a:off x="1749443" y="2613835"/>
          <a:ext cx="1647083" cy="285857"/>
        </a:xfrm>
        <a:custGeom>
          <a:avLst/>
          <a:gdLst/>
          <a:ahLst/>
          <a:cxnLst/>
          <a:rect l="0" t="0" r="0" b="0"/>
          <a:pathLst>
            <a:path>
              <a:moveTo>
                <a:pt x="1647083" y="0"/>
              </a:moveTo>
              <a:lnTo>
                <a:pt x="1647083" y="142928"/>
              </a:lnTo>
              <a:lnTo>
                <a:pt x="0" y="142928"/>
              </a:lnTo>
              <a:lnTo>
                <a:pt x="0" y="285857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E797A9-9AFF-AE44-A8A6-09DA3A62413A}">
      <dsp:nvSpPr>
        <dsp:cNvPr id="0" name=""/>
        <dsp:cNvSpPr/>
      </dsp:nvSpPr>
      <dsp:spPr>
        <a:xfrm>
          <a:off x="3350807" y="1647365"/>
          <a:ext cx="91440" cy="28585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5857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95933C-45A1-4742-9DE8-40455A53A0C7}">
      <dsp:nvSpPr>
        <dsp:cNvPr id="0" name=""/>
        <dsp:cNvSpPr/>
      </dsp:nvSpPr>
      <dsp:spPr>
        <a:xfrm>
          <a:off x="3350807" y="680894"/>
          <a:ext cx="91440" cy="28585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5857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53A311-7EB7-8F43-91D7-6AAC4D712EF3}">
      <dsp:nvSpPr>
        <dsp:cNvPr id="0" name=""/>
        <dsp:cNvSpPr/>
      </dsp:nvSpPr>
      <dsp:spPr>
        <a:xfrm>
          <a:off x="2715914" y="281"/>
          <a:ext cx="1361226" cy="680613"/>
        </a:xfrm>
        <a:prstGeom prst="rect">
          <a:avLst/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/>
            <a:t>File</a:t>
          </a:r>
        </a:p>
      </dsp:txBody>
      <dsp:txXfrm>
        <a:off x="2715914" y="281"/>
        <a:ext cx="1361226" cy="680613"/>
      </dsp:txXfrm>
    </dsp:sp>
    <dsp:sp modelId="{AA8F67E3-0967-8342-AC26-E2F407402536}">
      <dsp:nvSpPr>
        <dsp:cNvPr id="0" name=""/>
        <dsp:cNvSpPr/>
      </dsp:nvSpPr>
      <dsp:spPr>
        <a:xfrm>
          <a:off x="2715914" y="966752"/>
          <a:ext cx="1361226" cy="680613"/>
        </a:xfrm>
        <a:prstGeom prst="rect">
          <a:avLst/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/>
            <a:t>Server</a:t>
          </a:r>
        </a:p>
      </dsp:txBody>
      <dsp:txXfrm>
        <a:off x="2715914" y="966752"/>
        <a:ext cx="1361226" cy="680613"/>
      </dsp:txXfrm>
    </dsp:sp>
    <dsp:sp modelId="{2536AF51-A417-0649-88C4-5C9FFE0C3613}">
      <dsp:nvSpPr>
        <dsp:cNvPr id="0" name=""/>
        <dsp:cNvSpPr/>
      </dsp:nvSpPr>
      <dsp:spPr>
        <a:xfrm>
          <a:off x="2619246" y="1933222"/>
          <a:ext cx="1554561" cy="680613"/>
        </a:xfrm>
        <a:prstGeom prst="rect">
          <a:avLst/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/>
            <a:t>Declarations</a:t>
          </a:r>
        </a:p>
      </dsp:txBody>
      <dsp:txXfrm>
        <a:off x="2619246" y="1933222"/>
        <a:ext cx="1554561" cy="680613"/>
      </dsp:txXfrm>
    </dsp:sp>
    <dsp:sp modelId="{973130C9-9365-ED45-A5C7-09BB89A920DF}">
      <dsp:nvSpPr>
        <dsp:cNvPr id="0" name=""/>
        <dsp:cNvSpPr/>
      </dsp:nvSpPr>
      <dsp:spPr>
        <a:xfrm>
          <a:off x="1068830" y="2899693"/>
          <a:ext cx="1361226" cy="680613"/>
        </a:xfrm>
        <a:prstGeom prst="rect">
          <a:avLst/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/>
            <a:t>start</a:t>
          </a:r>
        </a:p>
      </dsp:txBody>
      <dsp:txXfrm>
        <a:off x="1068830" y="2899693"/>
        <a:ext cx="1361226" cy="680613"/>
      </dsp:txXfrm>
    </dsp:sp>
    <dsp:sp modelId="{DF46D2E2-51BF-EE4C-8268-5C19F8A11533}">
      <dsp:nvSpPr>
        <dsp:cNvPr id="0" name=""/>
        <dsp:cNvSpPr/>
      </dsp:nvSpPr>
      <dsp:spPr>
        <a:xfrm>
          <a:off x="2715914" y="2899693"/>
          <a:ext cx="1361226" cy="680613"/>
        </a:xfrm>
        <a:prstGeom prst="rect">
          <a:avLst/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/>
            <a:t>stop</a:t>
          </a:r>
        </a:p>
      </dsp:txBody>
      <dsp:txXfrm>
        <a:off x="2715914" y="2899693"/>
        <a:ext cx="1361226" cy="680613"/>
      </dsp:txXfrm>
    </dsp:sp>
    <dsp:sp modelId="{7F076091-CECD-044A-990D-6E63F5FBA173}">
      <dsp:nvSpPr>
        <dsp:cNvPr id="0" name=""/>
        <dsp:cNvSpPr/>
      </dsp:nvSpPr>
      <dsp:spPr>
        <a:xfrm>
          <a:off x="4362997" y="2899693"/>
          <a:ext cx="1361226" cy="680613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/>
            <a:t>Config</a:t>
          </a:r>
        </a:p>
      </dsp:txBody>
      <dsp:txXfrm>
        <a:off x="4362997" y="2899693"/>
        <a:ext cx="1361226" cy="680613"/>
      </dsp:txXfrm>
    </dsp:sp>
    <dsp:sp modelId="{8DCC04F0-F382-5141-A899-854E19B2A83D}">
      <dsp:nvSpPr>
        <dsp:cNvPr id="0" name=""/>
        <dsp:cNvSpPr/>
      </dsp:nvSpPr>
      <dsp:spPr>
        <a:xfrm>
          <a:off x="4253317" y="3866164"/>
          <a:ext cx="1580587" cy="680613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/>
            <a:t>Declarations</a:t>
          </a:r>
        </a:p>
      </dsp:txBody>
      <dsp:txXfrm>
        <a:off x="4253317" y="3866164"/>
        <a:ext cx="1580587" cy="680613"/>
      </dsp:txXfrm>
    </dsp:sp>
    <dsp:sp modelId="{476EF4CB-A904-F84B-B020-CEF8153042EB}">
      <dsp:nvSpPr>
        <dsp:cNvPr id="0" name=""/>
        <dsp:cNvSpPr/>
      </dsp:nvSpPr>
      <dsp:spPr>
        <a:xfrm>
          <a:off x="2715914" y="4832634"/>
          <a:ext cx="1361226" cy="680613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 err="1"/>
            <a:t>ipAddress</a:t>
          </a:r>
          <a:endParaRPr lang="de-DE" sz="2000" kern="1200" noProof="0" dirty="0"/>
        </a:p>
      </dsp:txBody>
      <dsp:txXfrm>
        <a:off x="2715914" y="4832634"/>
        <a:ext cx="1361226" cy="680613"/>
      </dsp:txXfrm>
    </dsp:sp>
    <dsp:sp modelId="{FB0D715A-879C-E141-BAF1-63470B50F586}">
      <dsp:nvSpPr>
        <dsp:cNvPr id="0" name=""/>
        <dsp:cNvSpPr/>
      </dsp:nvSpPr>
      <dsp:spPr>
        <a:xfrm>
          <a:off x="4362997" y="4832634"/>
          <a:ext cx="1361226" cy="680613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/>
            <a:t>port</a:t>
          </a:r>
        </a:p>
      </dsp:txBody>
      <dsp:txXfrm>
        <a:off x="4362997" y="4832634"/>
        <a:ext cx="1361226" cy="680613"/>
      </dsp:txXfrm>
    </dsp:sp>
    <dsp:sp modelId="{25A58358-3C7B-4C48-87B9-9B463C1AF86C}">
      <dsp:nvSpPr>
        <dsp:cNvPr id="0" name=""/>
        <dsp:cNvSpPr/>
      </dsp:nvSpPr>
      <dsp:spPr>
        <a:xfrm>
          <a:off x="6010081" y="4832634"/>
          <a:ext cx="1361226" cy="680613"/>
        </a:xfrm>
        <a:prstGeom prst="rect">
          <a:avLst/>
        </a:prstGeom>
        <a:solidFill>
          <a:schemeClr val="accent5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/>
            <a:t>companion object</a:t>
          </a:r>
        </a:p>
      </dsp:txBody>
      <dsp:txXfrm>
        <a:off x="6010081" y="4832634"/>
        <a:ext cx="1361226" cy="680613"/>
      </dsp:txXfrm>
    </dsp:sp>
    <dsp:sp modelId="{2AA7DB36-7CE4-9542-BF8B-C7123622240B}">
      <dsp:nvSpPr>
        <dsp:cNvPr id="0" name=""/>
        <dsp:cNvSpPr/>
      </dsp:nvSpPr>
      <dsp:spPr>
        <a:xfrm>
          <a:off x="6350388" y="5799105"/>
          <a:ext cx="1361226" cy="680613"/>
        </a:xfrm>
        <a:prstGeom prst="rect">
          <a:avLst/>
        </a:prstGeom>
        <a:solidFill>
          <a:schemeClr val="accent5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/>
            <a:t>DEFAULT</a:t>
          </a:r>
        </a:p>
      </dsp:txBody>
      <dsp:txXfrm>
        <a:off x="6350388" y="5799105"/>
        <a:ext cx="1361226" cy="68061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5E860-F6BB-0F42-ACBB-46881E7146CC}">
      <dsp:nvSpPr>
        <dsp:cNvPr id="0" name=""/>
        <dsp:cNvSpPr/>
      </dsp:nvSpPr>
      <dsp:spPr>
        <a:xfrm>
          <a:off x="-5796952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7AAA6C-E176-EF49-9B3D-D0869F18B1E8}">
      <dsp:nvSpPr>
        <dsp:cNvPr id="0" name=""/>
        <dsp:cNvSpPr/>
      </dsp:nvSpPr>
      <dsp:spPr>
        <a:xfrm>
          <a:off x="1449927" y="1418529"/>
          <a:ext cx="7936895" cy="2581607"/>
        </a:xfrm>
        <a:prstGeom prst="rect">
          <a:avLst/>
        </a:prstGeom>
        <a:solidFill>
          <a:srgbClr val="2A2734"/>
        </a:solidFill>
        <a:ln w="76200" cap="flat" cmpd="sng" algn="ctr">
          <a:solidFill>
            <a:srgbClr val="D4A35F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50533" tIns="137160" rIns="137160" bIns="13716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400" kern="1200" noProof="0" dirty="0"/>
            <a:t>Know the </a:t>
          </a:r>
          <a:r>
            <a:rPr lang="de-DE" sz="5400" kern="1200" noProof="0" dirty="0" err="1"/>
            <a:t>KSClassKind</a:t>
          </a:r>
          <a:r>
            <a:rPr lang="de-DE" sz="5400" kern="1200" noProof="0" dirty="0"/>
            <a:t> </a:t>
          </a:r>
          <a:r>
            <a:rPr lang="de-DE" sz="5400" kern="1200" noProof="0" dirty="0" err="1"/>
            <a:t>enum</a:t>
          </a:r>
          <a:r>
            <a:rPr lang="de-DE" sz="5400" kern="1200" noProof="0" dirty="0"/>
            <a:t> states</a:t>
          </a:r>
        </a:p>
      </dsp:txBody>
      <dsp:txXfrm>
        <a:off x="1449927" y="1418529"/>
        <a:ext cx="7936895" cy="2581607"/>
      </dsp:txXfrm>
    </dsp:sp>
    <dsp:sp modelId="{134A69AE-C1EF-764D-B0C5-47CB5F1DC92E}">
      <dsp:nvSpPr>
        <dsp:cNvPr id="0" name=""/>
        <dsp:cNvSpPr/>
      </dsp:nvSpPr>
      <dsp:spPr>
        <a:xfrm>
          <a:off x="163577" y="1422982"/>
          <a:ext cx="2572701" cy="2572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5E860-F6BB-0F42-ACBB-46881E7146CC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7AAA6C-E176-EF49-9B3D-D0869F18B1E8}">
      <dsp:nvSpPr>
        <dsp:cNvPr id="0" name=""/>
        <dsp:cNvSpPr/>
      </dsp:nvSpPr>
      <dsp:spPr>
        <a:xfrm>
          <a:off x="750306" y="541866"/>
          <a:ext cx="8723511" cy="1083733"/>
        </a:xfrm>
        <a:prstGeom prst="rect">
          <a:avLst/>
        </a:prstGeom>
        <a:solidFill>
          <a:srgbClr val="2A2734"/>
        </a:solidFill>
        <a:ln w="76200" cap="flat" cmpd="sng" algn="ctr">
          <a:solidFill>
            <a:srgbClr val="D4A35F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60213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noProof="0" dirty="0"/>
            <a:t>Every class can have max. 1 companion object</a:t>
          </a:r>
        </a:p>
      </dsp:txBody>
      <dsp:txXfrm>
        <a:off x="750306" y="541866"/>
        <a:ext cx="8723511" cy="1083733"/>
      </dsp:txXfrm>
    </dsp:sp>
    <dsp:sp modelId="{134A69AE-C1EF-764D-B0C5-47CB5F1DC92E}">
      <dsp:nvSpPr>
        <dsp:cNvPr id="0" name=""/>
        <dsp:cNvSpPr/>
      </dsp:nvSpPr>
      <dsp:spPr>
        <a:xfrm>
          <a:off x="210309" y="543736"/>
          <a:ext cx="1079994" cy="10799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81E181-1C97-1C4E-A9D6-D3CBF6AAAD38}">
      <dsp:nvSpPr>
        <dsp:cNvPr id="0" name=""/>
        <dsp:cNvSpPr/>
      </dsp:nvSpPr>
      <dsp:spPr>
        <a:xfrm>
          <a:off x="1144243" y="2167466"/>
          <a:ext cx="8329574" cy="1083733"/>
        </a:xfrm>
        <a:prstGeom prst="rect">
          <a:avLst/>
        </a:prstGeom>
        <a:solidFill>
          <a:srgbClr val="2A2734"/>
        </a:solidFill>
        <a:ln w="76200" cap="flat" cmpd="sng" algn="ctr">
          <a:solidFill>
            <a:srgbClr val="D4A35F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60213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i="0" kern="1200" noProof="0" dirty="0"/>
            <a:t>All functions and properties of this a </a:t>
          </a:r>
          <a:r>
            <a:rPr lang="de-DE" sz="2300" i="1" kern="1200" noProof="0" dirty="0"/>
            <a:t>companion object </a:t>
          </a:r>
          <a:r>
            <a:rPr lang="de-DE" sz="2300" i="0" kern="1200" noProof="0" dirty="0"/>
            <a:t>can be </a:t>
          </a:r>
          <a:r>
            <a:rPr lang="de-DE" sz="2300" i="0" kern="1200" noProof="0" dirty="0" err="1"/>
            <a:t>intepreted</a:t>
          </a:r>
          <a:r>
            <a:rPr lang="de-DE" sz="2300" i="0" kern="1200" noProof="0" dirty="0"/>
            <a:t> like Java </a:t>
          </a:r>
          <a:r>
            <a:rPr lang="de-DE" sz="2300" i="1" kern="1200" noProof="0" dirty="0"/>
            <a:t>static</a:t>
          </a:r>
        </a:p>
      </dsp:txBody>
      <dsp:txXfrm>
        <a:off x="1144243" y="2167466"/>
        <a:ext cx="8329574" cy="1083733"/>
      </dsp:txXfrm>
    </dsp:sp>
    <dsp:sp modelId="{F86E6602-C345-8041-8175-2D8BE062CD20}">
      <dsp:nvSpPr>
        <dsp:cNvPr id="0" name=""/>
        <dsp:cNvSpPr/>
      </dsp:nvSpPr>
      <dsp:spPr>
        <a:xfrm>
          <a:off x="604246" y="2169336"/>
          <a:ext cx="1079994" cy="10799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0EBD36-39E4-E243-B781-D4D31FE86A35}">
      <dsp:nvSpPr>
        <dsp:cNvPr id="0" name=""/>
        <dsp:cNvSpPr/>
      </dsp:nvSpPr>
      <dsp:spPr>
        <a:xfrm>
          <a:off x="750306" y="3793066"/>
          <a:ext cx="8723511" cy="1083733"/>
        </a:xfrm>
        <a:prstGeom prst="rect">
          <a:avLst/>
        </a:prstGeom>
        <a:solidFill>
          <a:srgbClr val="2A2734"/>
        </a:solidFill>
        <a:ln w="76200" cap="flat" cmpd="sng" algn="ctr">
          <a:solidFill>
            <a:srgbClr val="D4A35F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60213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noProof="0" dirty="0"/>
            <a:t>To find the companion object of a class, use </a:t>
          </a:r>
          <a:r>
            <a:rPr lang="de-DE" sz="2300" i="1" kern="1200" noProof="0" dirty="0"/>
            <a:t>declarations</a:t>
          </a:r>
          <a:r>
            <a:rPr lang="de-DE" sz="2300" kern="1200" noProof="0" dirty="0"/>
            <a:t> and filter on the </a:t>
          </a:r>
          <a:r>
            <a:rPr lang="de-DE" sz="2300" i="1" kern="1200" noProof="0" dirty="0"/>
            <a:t>Object</a:t>
          </a:r>
          <a:r>
            <a:rPr lang="de-DE" sz="2300" kern="1200" noProof="0" dirty="0"/>
            <a:t> </a:t>
          </a:r>
          <a:r>
            <a:rPr lang="de-DE" sz="2300" kern="1200" noProof="0" dirty="0" err="1"/>
            <a:t>classKind</a:t>
          </a:r>
          <a:r>
            <a:rPr lang="de-DE" sz="2300" kern="1200" noProof="0" dirty="0"/>
            <a:t> + </a:t>
          </a:r>
          <a:r>
            <a:rPr lang="de-DE" sz="2300" i="1" kern="1200" noProof="0" dirty="0" err="1"/>
            <a:t>KSClassDeclaration</a:t>
          </a:r>
          <a:r>
            <a:rPr lang="de-DE" sz="2300" kern="1200" noProof="0" dirty="0"/>
            <a:t> </a:t>
          </a:r>
          <a:r>
            <a:rPr lang="de-DE" sz="2300" i="1" kern="1200" noProof="0" dirty="0" err="1"/>
            <a:t>isCompanionObject</a:t>
          </a:r>
          <a:r>
            <a:rPr lang="de-DE" sz="2300" kern="1200" noProof="0" dirty="0"/>
            <a:t> property</a:t>
          </a:r>
        </a:p>
      </dsp:txBody>
      <dsp:txXfrm>
        <a:off x="750306" y="3793066"/>
        <a:ext cx="8723511" cy="1083733"/>
      </dsp:txXfrm>
    </dsp:sp>
    <dsp:sp modelId="{AB7C008A-D3EC-BB4E-85EE-CD7A4DA8F00D}">
      <dsp:nvSpPr>
        <dsp:cNvPr id="0" name=""/>
        <dsp:cNvSpPr/>
      </dsp:nvSpPr>
      <dsp:spPr>
        <a:xfrm>
          <a:off x="210309" y="3794936"/>
          <a:ext cx="1079994" cy="10799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5E860-F6BB-0F42-ACBB-46881E7146CC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7AAA6C-E176-EF49-9B3D-D0869F18B1E8}">
      <dsp:nvSpPr>
        <dsp:cNvPr id="0" name=""/>
        <dsp:cNvSpPr/>
      </dsp:nvSpPr>
      <dsp:spPr>
        <a:xfrm>
          <a:off x="948087" y="774110"/>
          <a:ext cx="8525730" cy="1548004"/>
        </a:xfrm>
        <a:prstGeom prst="rect">
          <a:avLst/>
        </a:prstGeom>
        <a:solidFill>
          <a:srgbClr val="2A2734"/>
        </a:solidFill>
        <a:ln w="76200" cap="flat" cmpd="sng" algn="ctr">
          <a:solidFill>
            <a:srgbClr val="D4A35F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28729" tIns="116840" rIns="116840" bIns="11684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600" kern="1200" noProof="0" dirty="0"/>
            <a:t>Each Enum has a </a:t>
          </a:r>
          <a:r>
            <a:rPr lang="de-DE" sz="4600" kern="1200" noProof="0" dirty="0" err="1"/>
            <a:t>superType</a:t>
          </a:r>
          <a:r>
            <a:rPr lang="de-DE" sz="4600" kern="1200" noProof="0" dirty="0"/>
            <a:t>: </a:t>
          </a:r>
          <a:r>
            <a:rPr lang="de-DE" sz="4600" i="1" kern="1200" noProof="0" dirty="0"/>
            <a:t>Enum &lt;T&gt;</a:t>
          </a:r>
        </a:p>
      </dsp:txBody>
      <dsp:txXfrm>
        <a:off x="948087" y="774110"/>
        <a:ext cx="8525730" cy="1548004"/>
      </dsp:txXfrm>
    </dsp:sp>
    <dsp:sp modelId="{134A69AE-C1EF-764D-B0C5-47CB5F1DC92E}">
      <dsp:nvSpPr>
        <dsp:cNvPr id="0" name=""/>
        <dsp:cNvSpPr/>
      </dsp:nvSpPr>
      <dsp:spPr>
        <a:xfrm>
          <a:off x="176755" y="776781"/>
          <a:ext cx="1542664" cy="15426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8B07F4-98FE-8E47-B208-807158383A70}">
      <dsp:nvSpPr>
        <dsp:cNvPr id="0" name=""/>
        <dsp:cNvSpPr/>
      </dsp:nvSpPr>
      <dsp:spPr>
        <a:xfrm>
          <a:off x="948087" y="3096551"/>
          <a:ext cx="8525730" cy="1548004"/>
        </a:xfrm>
        <a:prstGeom prst="rect">
          <a:avLst/>
        </a:prstGeom>
        <a:solidFill>
          <a:srgbClr val="2A2734"/>
        </a:solidFill>
        <a:ln w="76200" cap="flat" cmpd="sng" algn="ctr">
          <a:solidFill>
            <a:srgbClr val="D4A35F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28729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500" kern="1200" noProof="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Enum entries can be retrieved by the </a:t>
          </a:r>
          <a:r>
            <a:rPr lang="de-DE" sz="3500" kern="1200" noProof="0" dirty="0" err="1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EnumEntry</a:t>
          </a:r>
          <a:r>
            <a:rPr lang="de-DE" sz="3500" kern="1200" noProof="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 classes in its </a:t>
          </a:r>
          <a:r>
            <a:rPr lang="de-DE" sz="3500" i="1" kern="1200" noProof="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declarations</a:t>
          </a:r>
        </a:p>
      </dsp:txBody>
      <dsp:txXfrm>
        <a:off x="948087" y="3096551"/>
        <a:ext cx="8525730" cy="1548004"/>
      </dsp:txXfrm>
    </dsp:sp>
    <dsp:sp modelId="{5681C214-1667-FC40-99AF-CA7E688706A6}">
      <dsp:nvSpPr>
        <dsp:cNvPr id="0" name=""/>
        <dsp:cNvSpPr/>
      </dsp:nvSpPr>
      <dsp:spPr>
        <a:xfrm>
          <a:off x="175884" y="3098350"/>
          <a:ext cx="1544405" cy="15444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5E860-F6BB-0F42-ACBB-46881E7146CC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7AAA6C-E176-EF49-9B3D-D0869F18B1E8}">
      <dsp:nvSpPr>
        <dsp:cNvPr id="0" name=""/>
        <dsp:cNvSpPr/>
      </dsp:nvSpPr>
      <dsp:spPr>
        <a:xfrm>
          <a:off x="948087" y="774110"/>
          <a:ext cx="8525730" cy="1548004"/>
        </a:xfrm>
        <a:prstGeom prst="rect">
          <a:avLst/>
        </a:prstGeom>
        <a:solidFill>
          <a:srgbClr val="2A2734"/>
        </a:solidFill>
        <a:ln w="76200" cap="flat" cmpd="sng" algn="ctr">
          <a:solidFill>
            <a:srgbClr val="D4A35F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28729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kern="1200" noProof="0" dirty="0"/>
            <a:t>A sealed class can be identified by the </a:t>
          </a:r>
          <a:r>
            <a:rPr lang="de-DE" sz="3200" i="1" kern="1200" noProof="0" dirty="0"/>
            <a:t>modifiers</a:t>
          </a:r>
          <a:r>
            <a:rPr lang="de-DE" sz="3200" kern="1200" noProof="0" dirty="0"/>
            <a:t> property</a:t>
          </a:r>
        </a:p>
      </dsp:txBody>
      <dsp:txXfrm>
        <a:off x="948087" y="774110"/>
        <a:ext cx="8525730" cy="1548004"/>
      </dsp:txXfrm>
    </dsp:sp>
    <dsp:sp modelId="{134A69AE-C1EF-764D-B0C5-47CB5F1DC92E}">
      <dsp:nvSpPr>
        <dsp:cNvPr id="0" name=""/>
        <dsp:cNvSpPr/>
      </dsp:nvSpPr>
      <dsp:spPr>
        <a:xfrm>
          <a:off x="176755" y="776781"/>
          <a:ext cx="1542664" cy="15426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81E181-1C97-1C4E-A9D6-D3CBF6AAAD38}">
      <dsp:nvSpPr>
        <dsp:cNvPr id="0" name=""/>
        <dsp:cNvSpPr/>
      </dsp:nvSpPr>
      <dsp:spPr>
        <a:xfrm>
          <a:off x="948087" y="3096551"/>
          <a:ext cx="8525730" cy="1548004"/>
        </a:xfrm>
        <a:prstGeom prst="rect">
          <a:avLst/>
        </a:prstGeom>
        <a:solidFill>
          <a:srgbClr val="2A2734"/>
        </a:solidFill>
        <a:ln w="76200" cap="flat" cmpd="sng" algn="ctr">
          <a:solidFill>
            <a:srgbClr val="D4A35F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28729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kern="1200" noProof="0" dirty="0"/>
            <a:t>Sealed classes can be interpreted like a group of classes that inherit a shared parent class</a:t>
          </a:r>
          <a:endParaRPr lang="de-DE" sz="3200" i="1" kern="1200" noProof="0" dirty="0"/>
        </a:p>
      </dsp:txBody>
      <dsp:txXfrm>
        <a:off x="948087" y="3096551"/>
        <a:ext cx="8525730" cy="1548004"/>
      </dsp:txXfrm>
    </dsp:sp>
    <dsp:sp modelId="{F86E6602-C345-8041-8175-2D8BE062CD20}">
      <dsp:nvSpPr>
        <dsp:cNvPr id="0" name=""/>
        <dsp:cNvSpPr/>
      </dsp:nvSpPr>
      <dsp:spPr>
        <a:xfrm>
          <a:off x="176755" y="3099221"/>
          <a:ext cx="1542664" cy="15426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02ADA9-FF23-5F4B-97D2-C36C5CA10564}" type="datetimeFigureOut">
              <a:rPr lang="de-DE" smtClean="0"/>
              <a:t>11.11.25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2541B0-57F3-E74C-BD68-7CC20E32369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9153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Firstly</a:t>
            </a:r>
            <a:r>
              <a:rPr lang="de-DE" dirty="0"/>
              <a:t> a </a:t>
            </a:r>
            <a:r>
              <a:rPr lang="de-DE" dirty="0" err="1"/>
              <a:t>few</a:t>
            </a:r>
            <a:r>
              <a:rPr lang="de-DE" dirty="0"/>
              <a:t> </a:t>
            </a:r>
            <a:r>
              <a:rPr lang="de-DE" dirty="0" err="1"/>
              <a:t>basics</a:t>
            </a:r>
            <a:r>
              <a:rPr lang="de-DE" dirty="0"/>
              <a:t> </a:t>
            </a: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covered</a:t>
            </a:r>
            <a:r>
              <a:rPr lang="de-DE" dirty="0"/>
              <a:t>.</a:t>
            </a:r>
          </a:p>
          <a:p>
            <a:r>
              <a:rPr lang="de-DE" dirty="0"/>
              <a:t>Any </a:t>
            </a:r>
            <a:r>
              <a:rPr lang="de-DE" dirty="0" err="1"/>
              <a:t>Processor</a:t>
            </a:r>
            <a:r>
              <a:rPr lang="de-DE" dirty="0"/>
              <a:t> </a:t>
            </a:r>
            <a:r>
              <a:rPr lang="de-DE" dirty="0" err="1"/>
              <a:t>gets</a:t>
            </a:r>
            <a:r>
              <a:rPr lang="de-DE" dirty="0"/>
              <a:t> a </a:t>
            </a:r>
            <a:r>
              <a:rPr lang="de-DE" dirty="0" err="1"/>
              <a:t>resolver</a:t>
            </a:r>
            <a:r>
              <a:rPr lang="de-DE" dirty="0"/>
              <a:t> </a:t>
            </a:r>
            <a:r>
              <a:rPr lang="de-DE" dirty="0" err="1"/>
              <a:t>passed</a:t>
            </a:r>
            <a:r>
              <a:rPr lang="de-DE" dirty="0"/>
              <a:t> and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resolver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walk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all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/</a:t>
            </a:r>
            <a:r>
              <a:rPr lang="de-DE" dirty="0" err="1"/>
              <a:t>module</a:t>
            </a:r>
            <a:r>
              <a:rPr lang="de-DE" dirty="0"/>
              <a:t>.</a:t>
            </a:r>
          </a:p>
          <a:p>
            <a:r>
              <a:rPr lang="de-DE" dirty="0"/>
              <a:t>Here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like.</a:t>
            </a:r>
          </a:p>
          <a:p>
            <a:r>
              <a:rPr lang="de-DE" dirty="0"/>
              <a:t>The Visitor </a:t>
            </a:r>
            <a:r>
              <a:rPr lang="de-DE" dirty="0" err="1"/>
              <a:t>implementation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access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and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properties</a:t>
            </a:r>
            <a:r>
              <a:rPr lang="de-DE" dirty="0"/>
              <a:t> and </a:t>
            </a:r>
            <a:r>
              <a:rPr lang="de-DE" dirty="0" err="1"/>
              <a:t>functions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541B0-57F3-E74C-BD68-7CC20E32369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8781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541B0-57F3-E74C-BD68-7CC20E32369B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1771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DB7E5-92E6-B457-A092-89D9E0BBC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6A50EB2-C0D0-65F0-8D5D-135F72DAB2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BE09689-3478-5C28-34B8-C71215F747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5FE99F9-609D-FA05-7A8C-B4B6FE56DA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541B0-57F3-E74C-BD68-7CC20E32369B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6477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541B0-57F3-E74C-BD68-7CC20E32369B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0561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541B0-57F3-E74C-BD68-7CC20E32369B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5871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KSVisitor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quite</a:t>
            </a:r>
            <a:r>
              <a:rPr lang="de-DE" dirty="0"/>
              <a:t> extensive. </a:t>
            </a: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r>
              <a:rPr lang="de-DE" dirty="0"/>
              <a:t> I just </a:t>
            </a:r>
            <a:r>
              <a:rPr lang="de-DE" dirty="0" err="1"/>
              <a:t>focused</a:t>
            </a:r>
            <a:r>
              <a:rPr lang="de-DE" dirty="0"/>
              <a:t> on a </a:t>
            </a:r>
            <a:r>
              <a:rPr lang="de-DE" dirty="0" err="1"/>
              <a:t>few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541B0-57F3-E74C-BD68-7CC20E32369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9387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KSVisitor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passed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file.accept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(Like I </a:t>
            </a:r>
            <a:r>
              <a:rPr lang="de-DE" dirty="0" err="1"/>
              <a:t>did</a:t>
            </a:r>
            <a:r>
              <a:rPr lang="de-DE" dirty="0"/>
              <a:t> 2 </a:t>
            </a:r>
            <a:r>
              <a:rPr lang="de-DE" dirty="0" err="1"/>
              <a:t>slides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),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KSVisitor.visitFile</a:t>
            </a:r>
            <a:r>
              <a:rPr lang="de-DE" dirty="0"/>
              <a:t> </a:t>
            </a:r>
            <a:r>
              <a:rPr lang="de-DE" dirty="0" err="1"/>
              <a:t>metohd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invoked</a:t>
            </a:r>
            <a:r>
              <a:rPr lang="de-DE" dirty="0"/>
              <a:t>.</a:t>
            </a:r>
          </a:p>
          <a:p>
            <a:r>
              <a:rPr lang="de-DE" dirty="0"/>
              <a:t>All </a:t>
            </a:r>
            <a:r>
              <a:rPr lang="de-DE" dirty="0" err="1"/>
              <a:t>declarations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present</a:t>
            </a:r>
            <a:r>
              <a:rPr lang="de-DE" dirty="0"/>
              <a:t> in a </a:t>
            </a:r>
            <a:r>
              <a:rPr lang="de-DE" dirty="0" err="1"/>
              <a:t>KSFile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analysed</a:t>
            </a:r>
            <a:r>
              <a:rPr lang="de-DE" dirty="0"/>
              <a:t>.</a:t>
            </a:r>
          </a:p>
          <a:p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Plantuml</a:t>
            </a:r>
            <a:r>
              <a:rPr lang="de-DE" dirty="0"/>
              <a:t> Generator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crucial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, Properties, Classes and </a:t>
            </a:r>
            <a:r>
              <a:rPr lang="de-DE" dirty="0" err="1"/>
              <a:t>TypeAlias</a:t>
            </a:r>
            <a:r>
              <a:rPr lang="de-DE" dirty="0"/>
              <a:t>, I </a:t>
            </a:r>
            <a:r>
              <a:rPr lang="de-DE" dirty="0" err="1"/>
              <a:t>focused</a:t>
            </a:r>
            <a:r>
              <a:rPr lang="de-DE" dirty="0"/>
              <a:t> on </a:t>
            </a:r>
            <a:r>
              <a:rPr lang="de-DE" dirty="0" err="1"/>
              <a:t>them</a:t>
            </a:r>
            <a:r>
              <a:rPr lang="de-DE" dirty="0"/>
              <a:t>. </a:t>
            </a:r>
            <a:r>
              <a:rPr lang="de-DE" dirty="0" err="1"/>
              <a:t>Anyway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declarations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follows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,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story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a </a:t>
            </a:r>
            <a:r>
              <a:rPr lang="de-DE" dirty="0" err="1"/>
              <a:t>stakeholder</a:t>
            </a:r>
            <a:r>
              <a:rPr lang="de-DE" dirty="0"/>
              <a:t> and </a:t>
            </a:r>
            <a:r>
              <a:rPr lang="de-DE" dirty="0" err="1"/>
              <a:t>his</a:t>
            </a:r>
            <a:r>
              <a:rPr lang="de-DE" dirty="0"/>
              <a:t> </a:t>
            </a:r>
            <a:r>
              <a:rPr lang="de-DE" dirty="0" err="1"/>
              <a:t>colleague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541B0-57F3-E74C-BD68-7CC20E32369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934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Server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draw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Plantuml</a:t>
            </a:r>
            <a:r>
              <a:rPr lang="de-DE" dirty="0"/>
              <a:t> </a:t>
            </a:r>
            <a:r>
              <a:rPr lang="de-DE" dirty="0" err="1"/>
              <a:t>diagram</a:t>
            </a:r>
            <a:r>
              <a:rPr lang="de-DE" dirty="0"/>
              <a:t> ?</a:t>
            </a:r>
          </a:p>
          <a:p>
            <a:r>
              <a:rPr lang="de-DE" dirty="0" err="1"/>
              <a:t>Simply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checking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KSClassDeclarations</a:t>
            </a:r>
            <a:r>
              <a:rPr lang="de-DE" dirty="0"/>
              <a:t>. </a:t>
            </a:r>
            <a:r>
              <a:rPr lang="de-DE" dirty="0" err="1"/>
              <a:t>Lets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look</a:t>
            </a:r>
            <a:r>
              <a:rPr lang="de-DE" dirty="0"/>
              <a:t> on </a:t>
            </a:r>
            <a:r>
              <a:rPr lang="de-DE" dirty="0" err="1"/>
              <a:t>this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541B0-57F3-E74C-BD68-7CC20E32369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7538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Both </a:t>
            </a:r>
            <a:r>
              <a:rPr lang="de-DE" dirty="0" err="1"/>
              <a:t>classes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passed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KSVisitor</a:t>
            </a:r>
            <a:r>
              <a:rPr lang="de-DE" dirty="0"/>
              <a:t>.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classes</a:t>
            </a:r>
            <a:r>
              <a:rPr lang="de-DE" dirty="0"/>
              <a:t> </a:t>
            </a:r>
            <a:r>
              <a:rPr lang="de-DE" dirty="0" err="1"/>
              <a:t>visitClassDeclaration</a:t>
            </a:r>
            <a:r>
              <a:rPr lang="de-DE" dirty="0"/>
              <a:t> </a:t>
            </a:r>
            <a:r>
              <a:rPr lang="de-DE" dirty="0" err="1"/>
              <a:t>got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.</a:t>
            </a:r>
          </a:p>
          <a:p>
            <a:r>
              <a:rPr lang="de-DE" dirty="0"/>
              <a:t>This </a:t>
            </a:r>
            <a:r>
              <a:rPr lang="de-DE" dirty="0" err="1"/>
              <a:t>enables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check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attributes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class</a:t>
            </a:r>
            <a:r>
              <a:rPr lang="de-DE" dirty="0"/>
              <a:t>.</a:t>
            </a:r>
          </a:p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superTypes</a:t>
            </a:r>
            <a:r>
              <a:rPr lang="de-DE" dirty="0"/>
              <a:t> </a:t>
            </a:r>
            <a:r>
              <a:rPr lang="de-DE" dirty="0" err="1"/>
              <a:t>allowed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out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Class and </a:t>
            </a:r>
            <a:r>
              <a:rPr lang="de-DE" dirty="0" err="1"/>
              <a:t>ClassImpl</a:t>
            </a:r>
            <a:r>
              <a:rPr lang="de-DE" dirty="0"/>
              <a:t>.</a:t>
            </a:r>
          </a:p>
          <a:p>
            <a:r>
              <a:rPr lang="de-DE" dirty="0"/>
              <a:t>The </a:t>
            </a:r>
            <a:r>
              <a:rPr lang="de-DE" dirty="0" err="1"/>
              <a:t>classKind</a:t>
            </a:r>
            <a:r>
              <a:rPr lang="de-DE" dirty="0"/>
              <a:t> </a:t>
            </a:r>
            <a:r>
              <a:rPr lang="de-DE" dirty="0" err="1"/>
              <a:t>told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interface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class</a:t>
            </a:r>
            <a:r>
              <a:rPr lang="de-DE" dirty="0"/>
              <a:t>.</a:t>
            </a:r>
          </a:p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getAllFunctions</a:t>
            </a:r>
            <a:r>
              <a:rPr lang="de-DE" dirty="0"/>
              <a:t> </a:t>
            </a:r>
            <a:r>
              <a:rPr lang="de-DE" dirty="0" err="1"/>
              <a:t>enables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figure</a:t>
            </a:r>
            <a:r>
              <a:rPr lang="de-DE" dirty="0"/>
              <a:t> out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belong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Playing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fun</a:t>
            </a:r>
            <a:r>
              <a:rPr lang="de-DE" dirty="0"/>
              <a:t> and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quite</a:t>
            </a:r>
            <a:r>
              <a:rPr lang="de-DE" dirty="0"/>
              <a:t> </a:t>
            </a:r>
            <a:r>
              <a:rPr lang="de-DE" dirty="0" err="1"/>
              <a:t>interesting</a:t>
            </a:r>
            <a:r>
              <a:rPr lang="de-DE" dirty="0"/>
              <a:t>.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shows</a:t>
            </a:r>
            <a:r>
              <a:rPr lang="de-DE" dirty="0"/>
              <a:t> a </a:t>
            </a:r>
            <a:r>
              <a:rPr lang="de-DE" dirty="0" err="1"/>
              <a:t>few</a:t>
            </a:r>
            <a:r>
              <a:rPr lang="de-DE" dirty="0"/>
              <a:t> </a:t>
            </a:r>
            <a:r>
              <a:rPr lang="de-DE" dirty="0" err="1"/>
              <a:t>insights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obvious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beginning</a:t>
            </a:r>
            <a:r>
              <a:rPr lang="de-DE" dirty="0"/>
              <a:t>. I will </a:t>
            </a:r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541B0-57F3-E74C-BD68-7CC20E32369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49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541B0-57F3-E74C-BD68-7CC20E32369B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4324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Config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shown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Plantuml</a:t>
            </a:r>
            <a:r>
              <a:rPr lang="de-DE" dirty="0"/>
              <a:t> </a:t>
            </a:r>
            <a:r>
              <a:rPr lang="de-DE" dirty="0" err="1"/>
              <a:t>Diagram</a:t>
            </a:r>
            <a:r>
              <a:rPr lang="de-DE" dirty="0"/>
              <a:t> (</a:t>
            </a:r>
            <a:r>
              <a:rPr lang="de-DE" dirty="0" err="1"/>
              <a:t>When</a:t>
            </a:r>
            <a:r>
              <a:rPr lang="de-DE" dirty="0"/>
              <a:t> I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541B0-57F3-E74C-BD68-7CC20E32369B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9108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541B0-57F3-E74C-BD68-7CC20E32369B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4174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lay</a:t>
            </a:r>
            <a:r>
              <a:rPr lang="de-DE" dirty="0"/>
              <a:t> in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interpretation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KSVisitor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expectation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541B0-57F3-E74C-BD68-7CC20E32369B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788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3C2313-7C7D-45DD-F9AA-85C08F23A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B04CA17-FD82-1D60-5889-2A26A122E0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AD2092F-7790-9423-01DB-E8C25449D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A3223-BD44-D74F-B497-C85A758D5CA9}" type="datetimeFigureOut">
              <a:rPr lang="de-DE" smtClean="0"/>
              <a:t>11.11.25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5FCC9B-A652-149E-B7BC-274AFE9F8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B9A902-182C-C248-7110-3B28FF0E7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6BBA8-1BC2-9D49-BF12-9EDAFEA7E2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5542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9087D7-81F5-5FFC-6C47-3FB2BDFD8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0D5B5D7-6785-5F82-66D7-1D1F17576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DA1EBF7-F347-ECF5-0FD4-6300B924A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A3223-BD44-D74F-B497-C85A758D5CA9}" type="datetimeFigureOut">
              <a:rPr lang="de-DE" smtClean="0"/>
              <a:t>11.11.25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7308F0-11A7-B8A6-B2B9-B1AC07780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7152A3-7A05-A04A-A16E-BC9AAE1C1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6BBA8-1BC2-9D49-BF12-9EDAFEA7E2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1894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E74E9BF-70C2-033C-E7D0-2404EC7767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AF05D9D-B2F6-98C4-87C2-6227ED3BD9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5C7C4D-7C26-1E86-D4F8-453AC2FF6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A3223-BD44-D74F-B497-C85A758D5CA9}" type="datetimeFigureOut">
              <a:rPr lang="de-DE" smtClean="0"/>
              <a:t>11.11.25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F3E539-B4C3-C502-0814-6C9C108D4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BE8794-CEE8-9D63-D9EF-F1689E86D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6BBA8-1BC2-9D49-BF12-9EDAFEA7E2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4996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EB072D-72BE-01FE-5EF5-3B15811D7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71A1B7-2AE6-C1A1-1992-B087BDAB7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EA5F64-CE77-1971-A633-530BE79AA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A3223-BD44-D74F-B497-C85A758D5CA9}" type="datetimeFigureOut">
              <a:rPr lang="de-DE" smtClean="0"/>
              <a:t>11.11.25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2445E65-E7FD-6013-18D3-7C1853A79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39DD10-D9DD-F0DB-5887-8951F9363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6BBA8-1BC2-9D49-BF12-9EDAFEA7E2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4513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086B89-5F1F-4965-0CB2-ACEE245EA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F482A5-F705-78D6-7072-9F2D21B66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F278AD-CA6F-0DED-5A6F-E2F76CDDA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A3223-BD44-D74F-B497-C85A758D5CA9}" type="datetimeFigureOut">
              <a:rPr lang="de-DE" smtClean="0"/>
              <a:t>11.11.25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270C21-0E10-4FCF-8CA6-DF6EF1402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48E65C-567A-598C-7B28-9E91EF7D2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6BBA8-1BC2-9D49-BF12-9EDAFEA7E2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6518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04B3D0-02A2-3F7B-953C-4DB130D94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9D2444-5805-B081-F942-5AF362D412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F407E7E-D362-0DE0-C339-5BEB2386C5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9AFE3B-D785-F7D3-B0CF-B719A5FF0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A3223-BD44-D74F-B497-C85A758D5CA9}" type="datetimeFigureOut">
              <a:rPr lang="de-DE" smtClean="0"/>
              <a:t>11.11.25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2C1610F-4512-ACC5-8238-506E991D6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3B3BD58-4163-F048-AEEF-9D22526B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6BBA8-1BC2-9D49-BF12-9EDAFEA7E2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640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B1825B-0395-EC73-BA79-BD7B9E32D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15BBAEB-9F61-936D-8B04-801F11315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C8D551D-702B-E65C-1787-86159B4AD5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76D05EF-8DF4-A1EE-E340-135E7E5125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8521539-18CE-7B19-64DE-E8F421EC67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DDCE1D6-0783-8E4A-5D5A-98EF5BC74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A3223-BD44-D74F-B497-C85A758D5CA9}" type="datetimeFigureOut">
              <a:rPr lang="de-DE" smtClean="0"/>
              <a:t>11.11.25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09DC350-DA38-4BBE-42E4-426403682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626D917-2A8E-D5C6-71FB-4FA74D032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6BBA8-1BC2-9D49-BF12-9EDAFEA7E2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1207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A3035F-53A1-D926-AF42-55182AE4C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D106F8C-E2BC-584D-AE6D-DCCE4F977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A3223-BD44-D74F-B497-C85A758D5CA9}" type="datetimeFigureOut">
              <a:rPr lang="de-DE" smtClean="0"/>
              <a:t>11.11.25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C1F1009-0C68-AEF3-E972-58269F124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AE5419-7AF6-D2D2-3C33-765449B67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6BBA8-1BC2-9D49-BF12-9EDAFEA7E2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019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41A6A06-B0BA-1912-540C-DEE3288E2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A3223-BD44-D74F-B497-C85A758D5CA9}" type="datetimeFigureOut">
              <a:rPr lang="de-DE" smtClean="0"/>
              <a:t>11.11.25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23A3935-B0A2-B2FA-F727-2FEF8CDB0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A1D674-A1A1-310B-9072-2FDAE3C5C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6BBA8-1BC2-9D49-BF12-9EDAFEA7E2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1891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D79FAD-8E7D-F400-A956-155D4C1F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CE1D75-404E-9BBB-5477-19263CE6B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A525697-0C9C-AB5F-48EB-6D59B9F2D6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B074DE4-670F-29C9-CB13-E784A8D8B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A3223-BD44-D74F-B497-C85A758D5CA9}" type="datetimeFigureOut">
              <a:rPr lang="de-DE" smtClean="0"/>
              <a:t>11.11.25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ECBC0B1-F1A8-892E-3CE7-2A61F9583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CED261A-834D-2F7A-6AAD-E5506010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6BBA8-1BC2-9D49-BF12-9EDAFEA7E2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9509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DAB195-F2A0-154D-7636-F3609F67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9290794-C9C6-BF2B-2036-4D7B45BF5C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349B30-ADE8-A54B-FAA7-51E67C5DE5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161631E-2107-ADDF-6F99-D9869300C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A3223-BD44-D74F-B497-C85A758D5CA9}" type="datetimeFigureOut">
              <a:rPr lang="de-DE" smtClean="0"/>
              <a:t>11.11.25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261864-EB42-F64B-945B-AC65416E6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2ED098E-61B7-D0A9-D1FC-B37EDB8A4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6BBA8-1BC2-9D49-BF12-9EDAFEA7E2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6359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AB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13149D6-4AD6-A661-FF86-9DF80E345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F4788D-8E48-33DC-AA64-D53F03EDB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1AE88C-E11B-BCF5-A37E-4D9CAEC8BE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BA3223-BD44-D74F-B497-C85A758D5CA9}" type="datetimeFigureOut">
              <a:rPr lang="de-DE" smtClean="0"/>
              <a:t>11.11.25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E4E6CE-506C-E35C-C8E6-005689A362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A2F698-C373-2D28-4B6B-D429D94E8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16BBA8-1BC2-9D49-BF12-9EDAFEA7E2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8072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arbon.now.sh/?bg=rgba%28222%2C171%2C99%2C1%29&amp;t=duotone-dark&amp;wt=none&amp;l=auto&amp;width=878&amp;ds=true&amp;dsyoff=6px&amp;dsblur=17px&amp;wc=true&amp;wa=false&amp;pv=56px&amp;ph=56px&amp;ln=false&amp;fl=1&amp;fm=Hack&amp;fs=16.5px&amp;lh=141%25&amp;si=false&amp;es=2x&amp;wm=false&amp;code=%250A%250A%250A%250A%250A%250A%250A%250A%250A%250A%250A%250A%250A%250A%250A%250A%250A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3B62B0-CC3A-6B2F-C252-13F25BA2A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Todo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9E17F4-6EC2-B675-7A5F-8D3559D47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>
                <a:hlinkClick r:id="rId2"/>
              </a:rPr>
              <a:t>Carbon</a:t>
            </a:r>
            <a:endParaRPr lang="en-US" noProof="0" dirty="0"/>
          </a:p>
          <a:p>
            <a:r>
              <a:rPr lang="en-US" noProof="0" dirty="0"/>
              <a:t>Alle Texte </a:t>
            </a:r>
            <a:r>
              <a:rPr lang="en-US" noProof="0" dirty="0" err="1"/>
              <a:t>noch</a:t>
            </a:r>
            <a:r>
              <a:rPr lang="en-US" noProof="0" dirty="0"/>
              <a:t> mal in Carbon </a:t>
            </a:r>
            <a:r>
              <a:rPr lang="en-US" noProof="0" dirty="0" err="1"/>
              <a:t>packen</a:t>
            </a:r>
            <a:r>
              <a:rPr lang="en-US" noProof="0" dirty="0"/>
              <a:t> </a:t>
            </a:r>
            <a:r>
              <a:rPr lang="en-US" noProof="0" dirty="0" err="1"/>
              <a:t>mit</a:t>
            </a:r>
            <a:r>
              <a:rPr lang="en-US" noProof="0" dirty="0"/>
              <a:t> </a:t>
            </a:r>
            <a:r>
              <a:rPr lang="en-US" noProof="0" dirty="0" err="1"/>
              <a:t>kleinerm</a:t>
            </a:r>
            <a:r>
              <a:rPr lang="en-US" noProof="0" dirty="0"/>
              <a:t> Schatten</a:t>
            </a:r>
          </a:p>
          <a:p>
            <a:r>
              <a:rPr lang="en-US" noProof="0" dirty="0" err="1"/>
              <a:t>Hintergrund</a:t>
            </a:r>
            <a:r>
              <a:rPr lang="en-US" noProof="0" dirty="0"/>
              <a:t> </a:t>
            </a:r>
            <a:r>
              <a:rPr lang="en-US" noProof="0" dirty="0" err="1"/>
              <a:t>aller</a:t>
            </a:r>
            <a:r>
              <a:rPr lang="en-US" noProof="0" dirty="0"/>
              <a:t> </a:t>
            </a:r>
            <a:r>
              <a:rPr lang="en-US" noProof="0" dirty="0" err="1"/>
              <a:t>Folien</a:t>
            </a:r>
            <a:r>
              <a:rPr lang="en-US" noProof="0" dirty="0"/>
              <a:t> auf orange </a:t>
            </a:r>
            <a:r>
              <a:rPr lang="en-US" noProof="0" dirty="0" err="1"/>
              <a:t>farbe</a:t>
            </a:r>
            <a:r>
              <a:rPr lang="en-US" noProof="0" dirty="0"/>
              <a:t> </a:t>
            </a:r>
            <a:r>
              <a:rPr lang="en-US" noProof="0" dirty="0" err="1"/>
              <a:t>stellen</a:t>
            </a:r>
            <a:endParaRPr lang="en-US" noProof="0" dirty="0"/>
          </a:p>
          <a:p>
            <a:r>
              <a:rPr lang="en-US" noProof="0" dirty="0" err="1"/>
              <a:t>Kapitel</a:t>
            </a:r>
            <a:r>
              <a:rPr lang="en-US" noProof="0" dirty="0"/>
              <a:t> </a:t>
            </a:r>
            <a:r>
              <a:rPr lang="en-US" noProof="0" dirty="0" err="1"/>
              <a:t>fertig</a:t>
            </a:r>
            <a:r>
              <a:rPr lang="en-US" noProof="0" dirty="0"/>
              <a:t> </a:t>
            </a:r>
            <a:r>
              <a:rPr lang="en-US" noProof="0" dirty="0" err="1"/>
              <a:t>stellen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86930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AC4F935C-0118-64BE-A2E3-7A3534C3CAF2}"/>
              </a:ext>
            </a:extLst>
          </p:cNvPr>
          <p:cNvSpPr/>
          <p:nvPr/>
        </p:nvSpPr>
        <p:spPr>
          <a:xfrm>
            <a:off x="8023122" y="-1"/>
            <a:ext cx="4168878" cy="68580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06EBCC-5A45-BC2A-9512-33F7D7D5C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48086" y="1878350"/>
            <a:ext cx="2965026" cy="26162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11E93B3-EF87-0C4E-2930-53046F1E6994}"/>
              </a:ext>
            </a:extLst>
          </p:cNvPr>
          <p:cNvSpPr txBox="1"/>
          <p:nvPr/>
        </p:nvSpPr>
        <p:spPr>
          <a:xfrm>
            <a:off x="8069198" y="215900"/>
            <a:ext cx="41228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noProof="0" dirty="0">
                <a:latin typeface="Aptos Display" panose="020B0004020202020204" pitchFamily="34" charset="0"/>
                <a:cs typeface="Arial" panose="020B0604020202020204" pitchFamily="34" charset="0"/>
              </a:rPr>
              <a:t>Generated </a:t>
            </a:r>
          </a:p>
          <a:p>
            <a:pPr algn="ctr"/>
            <a:r>
              <a:rPr lang="en-US" sz="4400" noProof="0" dirty="0">
                <a:latin typeface="Aptos Display" panose="020B0004020202020204" pitchFamily="34" charset="0"/>
                <a:cs typeface="Arial" panose="020B0604020202020204" pitchFamily="34" charset="0"/>
              </a:rPr>
              <a:t>Documentation</a:t>
            </a:r>
          </a:p>
        </p:txBody>
      </p:sp>
      <p:pic>
        <p:nvPicPr>
          <p:cNvPr id="3" name="Grafik 2" descr="Ein Bild, das Text, Screenshot, Display, Schrift enthält.&#10;&#10;KI-generierte Inhalte können fehlerhaft sein.">
            <a:extLst>
              <a:ext uri="{FF2B5EF4-FFF2-40B4-BE49-F238E27FC236}">
                <a16:creationId xmlns:a16="http://schemas.microsoft.com/office/drawing/2014/main" id="{B123EF6F-5B26-7ACC-D362-6D38E00E0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811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182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A1A5B-B9EB-9D16-CD2C-F3C975BA5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E3B6EFE-8E39-94C8-C4E4-5C0FAE0E7976}"/>
              </a:ext>
            </a:extLst>
          </p:cNvPr>
          <p:cNvSpPr/>
          <p:nvPr/>
        </p:nvSpPr>
        <p:spPr>
          <a:xfrm>
            <a:off x="8023122" y="-1"/>
            <a:ext cx="4168878" cy="68580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5D14867-99A9-CE3F-C85F-8E5B25AAFBDF}"/>
              </a:ext>
            </a:extLst>
          </p:cNvPr>
          <p:cNvSpPr txBox="1"/>
          <p:nvPr/>
        </p:nvSpPr>
        <p:spPr>
          <a:xfrm>
            <a:off x="8069198" y="215900"/>
            <a:ext cx="412280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noProof="0" dirty="0">
                <a:latin typeface="Aptos Display" panose="020B0004020202020204" pitchFamily="34" charset="0"/>
                <a:cs typeface="Arial" panose="020B0604020202020204" pitchFamily="34" charset="0"/>
              </a:rPr>
              <a:t>Expected</a:t>
            </a:r>
          </a:p>
          <a:p>
            <a:pPr algn="ctr"/>
            <a:r>
              <a:rPr lang="en-US" sz="4400" noProof="0" dirty="0">
                <a:latin typeface="Aptos Display" panose="020B0004020202020204" pitchFamily="34" charset="0"/>
                <a:cs typeface="Arial" panose="020B0604020202020204" pitchFamily="34" charset="0"/>
              </a:rPr>
              <a:t>Generated </a:t>
            </a:r>
          </a:p>
          <a:p>
            <a:pPr algn="ctr"/>
            <a:r>
              <a:rPr lang="en-US" sz="4400" noProof="0" dirty="0">
                <a:latin typeface="Aptos Display" panose="020B0004020202020204" pitchFamily="34" charset="0"/>
                <a:cs typeface="Arial" panose="020B0604020202020204" pitchFamily="34" charset="0"/>
              </a:rPr>
              <a:t>Documentation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9994A22-7674-8F06-3652-E407016A9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9198" y="2725107"/>
            <a:ext cx="4122802" cy="1407786"/>
          </a:xfrm>
          <a:prstGeom prst="rect">
            <a:avLst/>
          </a:prstGeom>
        </p:spPr>
      </p:pic>
      <p:pic>
        <p:nvPicPr>
          <p:cNvPr id="2" name="Grafik 1" descr="Ein Bild, das Text, Screenshot, Display, Schrift enthält.&#10;&#10;KI-generierte Inhalte können fehlerhaft sein.">
            <a:extLst>
              <a:ext uri="{FF2B5EF4-FFF2-40B4-BE49-F238E27FC236}">
                <a16:creationId xmlns:a16="http://schemas.microsoft.com/office/drawing/2014/main" id="{FBD1E98F-89B2-A2B1-37D6-C9194B811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811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078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7AA8C0-96E5-2504-AA08-DB029490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Why is the inner class missing ?</a:t>
            </a:r>
          </a:p>
        </p:txBody>
      </p:sp>
      <p:pic>
        <p:nvPicPr>
          <p:cNvPr id="11" name="Inhaltsplatzhalter 10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1596962F-6A0A-B5E5-9E2B-3DC2727CDA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6612" y="1315330"/>
            <a:ext cx="4588828" cy="5388511"/>
          </a:xfrm>
        </p:spPr>
      </p:pic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D77F74B-501E-12B4-94FC-1F42B6CA2C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425440" y="1690688"/>
            <a:ext cx="6217920" cy="4802187"/>
          </a:xfrm>
        </p:spPr>
        <p:txBody>
          <a:bodyPr>
            <a:normAutofit/>
          </a:bodyPr>
          <a:lstStyle/>
          <a:p>
            <a:r>
              <a:rPr lang="en-US" sz="3200" noProof="0" dirty="0"/>
              <a:t>The Visitor is applied to the </a:t>
            </a:r>
            <a:br>
              <a:rPr lang="en-US" sz="3200" noProof="0" dirty="0"/>
            </a:br>
            <a:r>
              <a:rPr lang="en-US" sz="3200" u="sng" noProof="0" dirty="0"/>
              <a:t>given File</a:t>
            </a:r>
            <a:endParaRPr lang="en-US" sz="3200" noProof="0" dirty="0"/>
          </a:p>
          <a:p>
            <a:r>
              <a:rPr lang="en-US" sz="3200" noProof="0" dirty="0"/>
              <a:t>and its </a:t>
            </a:r>
            <a:br>
              <a:rPr lang="en-US" sz="3200" noProof="0" dirty="0"/>
            </a:br>
            <a:r>
              <a:rPr lang="en-US" sz="3200" u="sng" noProof="0" dirty="0"/>
              <a:t>nodes</a:t>
            </a:r>
          </a:p>
          <a:p>
            <a:r>
              <a:rPr lang="en-US" sz="3200" noProof="0" dirty="0"/>
              <a:t>The inner class </a:t>
            </a:r>
            <a:r>
              <a:rPr lang="en-US" sz="3200" i="1" u="sng" noProof="0" dirty="0"/>
              <a:t>Config</a:t>
            </a:r>
            <a:r>
              <a:rPr lang="en-US" sz="3200" noProof="0" dirty="0"/>
              <a:t> was not visited</a:t>
            </a:r>
            <a:endParaRPr lang="en-US" sz="3200" u="sng" noProof="0" dirty="0"/>
          </a:p>
          <a:p>
            <a:r>
              <a:rPr lang="en-US" sz="3200" noProof="0" dirty="0"/>
              <a:t>If a node has further nodes that should be visited, the visitor must be passed within the node</a:t>
            </a:r>
          </a:p>
          <a:p>
            <a:endParaRPr lang="en-US" sz="3200" noProof="0" dirty="0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6EF8927A-8707-AB76-F119-CF4142D9FC84}"/>
              </a:ext>
            </a:extLst>
          </p:cNvPr>
          <p:cNvSpPr/>
          <p:nvPr/>
        </p:nvSpPr>
        <p:spPr>
          <a:xfrm>
            <a:off x="4229922" y="2640893"/>
            <a:ext cx="1108494" cy="3325731"/>
          </a:xfrm>
          <a:prstGeom prst="rightBrace">
            <a:avLst>
              <a:gd name="adj1" fmla="val 8333"/>
              <a:gd name="adj2" fmla="val 22247"/>
            </a:avLst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Geschweifte Klammer rechts 14">
            <a:extLst>
              <a:ext uri="{FF2B5EF4-FFF2-40B4-BE49-F238E27FC236}">
                <a16:creationId xmlns:a16="http://schemas.microsoft.com/office/drawing/2014/main" id="{4A9D6D59-21C5-9587-483F-84FB0886A11B}"/>
              </a:ext>
            </a:extLst>
          </p:cNvPr>
          <p:cNvSpPr/>
          <p:nvPr/>
        </p:nvSpPr>
        <p:spPr>
          <a:xfrm>
            <a:off x="4229922" y="2115240"/>
            <a:ext cx="1108494" cy="525654"/>
          </a:xfrm>
          <a:prstGeom prst="rightBrace">
            <a:avLst>
              <a:gd name="adj1" fmla="val 8333"/>
              <a:gd name="adj2" fmla="val 49358"/>
            </a:avLst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2284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831AD-7B83-C0E6-B3AB-9C17DAE6B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01C87ABF-9142-DC78-9D58-A32097FD6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9906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851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A4F47-4E38-6133-A3D9-0C1573521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08C2EA77-52D8-09E6-3F71-7903744BF7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52" b="-442"/>
          <a:stretch>
            <a:fillRect/>
          </a:stretch>
        </p:blipFill>
        <p:spPr>
          <a:xfrm>
            <a:off x="3525398" y="2390659"/>
            <a:ext cx="5141204" cy="3745735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74DD7C75-C0B8-08DC-A33F-6132A351C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noProof="0" dirty="0"/>
              <a:t>But to access the inner classes, </a:t>
            </a:r>
            <a:r>
              <a:rPr lang="en-US" sz="4000" i="1" noProof="0" dirty="0"/>
              <a:t>declarations</a:t>
            </a:r>
            <a:r>
              <a:rPr lang="en-US" sz="4000" noProof="0" dirty="0"/>
              <a:t> must be used</a:t>
            </a:r>
          </a:p>
        </p:txBody>
      </p:sp>
    </p:spTree>
    <p:extLst>
      <p:ext uri="{BB962C8B-B14F-4D97-AF65-F5344CB8AC3E}">
        <p14:creationId xmlns:p14="http://schemas.microsoft.com/office/powerpoint/2010/main" val="2831917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8AC12490-A7FD-F2E6-44FC-DC5916355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707" y="0"/>
            <a:ext cx="64025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204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F66A8-937B-34E1-B4A4-231E3C3C6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818FC242-2CC9-4945-167F-4EE72B4FA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-4108229"/>
            <a:ext cx="11887200" cy="1273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21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21417-4017-575C-5A7E-C8054A760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555FC6F3-D94F-D1A9-6DC7-D78C3DD969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7021048"/>
              </p:ext>
            </p:extLst>
          </p:nvPr>
        </p:nvGraphicFramePr>
        <p:xfrm>
          <a:off x="316136" y="189000"/>
          <a:ext cx="11559728" cy="64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F88FD2EB-9B43-8C4E-28E1-EF0C73DBA20E}"/>
              </a:ext>
            </a:extLst>
          </p:cNvPr>
          <p:cNvSpPr/>
          <p:nvPr/>
        </p:nvSpPr>
        <p:spPr>
          <a:xfrm>
            <a:off x="9373964" y="189000"/>
            <a:ext cx="2501900" cy="6604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Level 0 Visitor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8DFA0E1-4A40-9F5E-3791-46431A1FCF2F}"/>
              </a:ext>
            </a:extLst>
          </p:cNvPr>
          <p:cNvSpPr/>
          <p:nvPr/>
        </p:nvSpPr>
        <p:spPr>
          <a:xfrm>
            <a:off x="9373964" y="1128800"/>
            <a:ext cx="2501900" cy="660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Level 1 Visitor</a:t>
            </a:r>
          </a:p>
        </p:txBody>
      </p:sp>
    </p:spTree>
    <p:extLst>
      <p:ext uri="{BB962C8B-B14F-4D97-AF65-F5344CB8AC3E}">
        <p14:creationId xmlns:p14="http://schemas.microsoft.com/office/powerpoint/2010/main" val="4016707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8FA7E787-6AF7-F878-5EC1-C2B0552082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5391306"/>
              </p:ext>
            </p:extLst>
          </p:nvPr>
        </p:nvGraphicFramePr>
        <p:xfrm>
          <a:off x="1320800" y="1439333"/>
          <a:ext cx="955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el 7">
            <a:extLst>
              <a:ext uri="{FF2B5EF4-FFF2-40B4-BE49-F238E27FC236}">
                <a16:creationId xmlns:a16="http://schemas.microsoft.com/office/drawing/2014/main" id="{44CCA408-4EEE-41F2-70B0-91D808412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Tipp 1</a:t>
            </a:r>
          </a:p>
        </p:txBody>
      </p:sp>
    </p:spTree>
    <p:extLst>
      <p:ext uri="{BB962C8B-B14F-4D97-AF65-F5344CB8AC3E}">
        <p14:creationId xmlns:p14="http://schemas.microsoft.com/office/powerpoint/2010/main" val="3646555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D8A30-8714-2753-8431-C89FB10B5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64ABA9AE-EA21-3273-AB77-C6B2933B8A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7151990"/>
              </p:ext>
            </p:extLst>
          </p:nvPr>
        </p:nvGraphicFramePr>
        <p:xfrm>
          <a:off x="1320800" y="1439333"/>
          <a:ext cx="955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el 7">
            <a:extLst>
              <a:ext uri="{FF2B5EF4-FFF2-40B4-BE49-F238E27FC236}">
                <a16:creationId xmlns:a16="http://schemas.microsoft.com/office/drawing/2014/main" id="{16749571-E515-ED4F-FDB6-33DAB5711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Tipp 2</a:t>
            </a:r>
          </a:p>
        </p:txBody>
      </p:sp>
    </p:spTree>
    <p:extLst>
      <p:ext uri="{BB962C8B-B14F-4D97-AF65-F5344CB8AC3E}">
        <p14:creationId xmlns:p14="http://schemas.microsoft.com/office/powerpoint/2010/main" val="1987067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D8C496-8024-53FB-E06B-B5EDE8B5F2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KSP in Action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C6F95021-9BBE-5154-812D-40AC91A727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9665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AAD59-1C71-4DFE-5013-1265C1EAD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2431837F-607D-2C3E-07F3-5D57EBE217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0483848"/>
              </p:ext>
            </p:extLst>
          </p:nvPr>
        </p:nvGraphicFramePr>
        <p:xfrm>
          <a:off x="1320800" y="1439333"/>
          <a:ext cx="955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el 7">
            <a:extLst>
              <a:ext uri="{FF2B5EF4-FFF2-40B4-BE49-F238E27FC236}">
                <a16:creationId xmlns:a16="http://schemas.microsoft.com/office/drawing/2014/main" id="{B9C9C085-11DB-81B7-B964-E9F5FA9D3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Tipp 3</a:t>
            </a:r>
          </a:p>
        </p:txBody>
      </p:sp>
    </p:spTree>
    <p:extLst>
      <p:ext uri="{BB962C8B-B14F-4D97-AF65-F5344CB8AC3E}">
        <p14:creationId xmlns:p14="http://schemas.microsoft.com/office/powerpoint/2010/main" val="3434589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B90EE-E364-1E20-6047-B8053383B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Kleidung, Darstellung, Person, Cartoon enthält.&#10;&#10;KI-generierte Inhalte können fehlerhaft sein.">
            <a:extLst>
              <a:ext uri="{FF2B5EF4-FFF2-40B4-BE49-F238E27FC236}">
                <a16:creationId xmlns:a16="http://schemas.microsoft.com/office/drawing/2014/main" id="{071EDD72-BED1-98E1-BB61-DB6DBB0DEE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661" b="35089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50E84BB-2929-142F-084F-04EE3CE84102}"/>
              </a:ext>
            </a:extLst>
          </p:cNvPr>
          <p:cNvSpPr txBox="1"/>
          <p:nvPr/>
        </p:nvSpPr>
        <p:spPr>
          <a:xfrm>
            <a:off x="6610351" y="1225897"/>
            <a:ext cx="3314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noProof="0" dirty="0"/>
              <a:t>Done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EC2426F-2CE0-DBDD-8633-19C4639C6291}"/>
              </a:ext>
            </a:extLst>
          </p:cNvPr>
          <p:cNvSpPr txBox="1"/>
          <p:nvPr/>
        </p:nvSpPr>
        <p:spPr>
          <a:xfrm>
            <a:off x="1600201" y="1025842"/>
            <a:ext cx="27432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noProof="0" dirty="0">
                <a:solidFill>
                  <a:schemeClr val="bg1"/>
                </a:solidFill>
              </a:rPr>
              <a:t>Almost, I will add Default config</a:t>
            </a:r>
          </a:p>
        </p:txBody>
      </p:sp>
    </p:spTree>
    <p:extLst>
      <p:ext uri="{BB962C8B-B14F-4D97-AF65-F5344CB8AC3E}">
        <p14:creationId xmlns:p14="http://schemas.microsoft.com/office/powerpoint/2010/main" val="2905970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Display enthält.&#10;&#10;KI-generierte Inhalte können fehlerhaft sein.">
            <a:extLst>
              <a:ext uri="{FF2B5EF4-FFF2-40B4-BE49-F238E27FC236}">
                <a16:creationId xmlns:a16="http://schemas.microsoft.com/office/drawing/2014/main" id="{791F777F-2307-630D-4889-91C7371DF1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33" r="3167"/>
          <a:stretch>
            <a:fillRect/>
          </a:stretch>
        </p:blipFill>
        <p:spPr>
          <a:xfrm>
            <a:off x="0" y="0"/>
            <a:ext cx="8954522" cy="68580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3FCDA51-8127-5826-4E45-E99FFB0F14FF}"/>
              </a:ext>
            </a:extLst>
          </p:cNvPr>
          <p:cNvSpPr/>
          <p:nvPr/>
        </p:nvSpPr>
        <p:spPr>
          <a:xfrm>
            <a:off x="8844142" y="-1"/>
            <a:ext cx="3347858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ABBBC44-353A-C284-8D78-27F939025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4142" y="2853627"/>
            <a:ext cx="3269799" cy="115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854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99B90-A75B-3836-2E9F-59BE89D49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6131A93D-19BD-20E5-6DDB-FF219109CB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8771568"/>
              </p:ext>
            </p:extLst>
          </p:nvPr>
        </p:nvGraphicFramePr>
        <p:xfrm>
          <a:off x="593279" y="189000"/>
          <a:ext cx="8780445" cy="64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3695E98E-6B17-F00B-B0DB-085B7C9DA583}"/>
              </a:ext>
            </a:extLst>
          </p:cNvPr>
          <p:cNvSpPr/>
          <p:nvPr/>
        </p:nvSpPr>
        <p:spPr>
          <a:xfrm>
            <a:off x="9373724" y="189000"/>
            <a:ext cx="2501900" cy="6604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Level 0 Visitor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89E311D-A8A0-A89B-9B9E-FDA35F720FB3}"/>
              </a:ext>
            </a:extLst>
          </p:cNvPr>
          <p:cNvSpPr/>
          <p:nvPr/>
        </p:nvSpPr>
        <p:spPr>
          <a:xfrm>
            <a:off x="9373724" y="1128800"/>
            <a:ext cx="2501900" cy="660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Level 1 Visitor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B1014A5-4180-7102-AA23-B62CC7652781}"/>
              </a:ext>
            </a:extLst>
          </p:cNvPr>
          <p:cNvSpPr/>
          <p:nvPr/>
        </p:nvSpPr>
        <p:spPr>
          <a:xfrm>
            <a:off x="9373724" y="2068600"/>
            <a:ext cx="2501900" cy="6604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Level 2 Visitor</a:t>
            </a:r>
          </a:p>
        </p:txBody>
      </p:sp>
    </p:spTree>
    <p:extLst>
      <p:ext uri="{BB962C8B-B14F-4D97-AF65-F5344CB8AC3E}">
        <p14:creationId xmlns:p14="http://schemas.microsoft.com/office/powerpoint/2010/main" val="1594225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EAE78613-CF1A-0564-DAAC-01EDB74FC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24769" cy="4583017"/>
          </a:xfrm>
          <a:prstGeom prst="rect">
            <a:avLst/>
          </a:prstGeom>
        </p:spPr>
      </p:pic>
      <p:pic>
        <p:nvPicPr>
          <p:cNvPr id="5" name="Grafik 4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8C7E716D-759C-C4F4-E63C-F57C93C47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748" y="0"/>
            <a:ext cx="5824251" cy="429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66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DBEBD-1B48-8491-4DA3-7652705C3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C240735A-1D76-D28C-8168-9D797BB3EC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814382"/>
              </p:ext>
            </p:extLst>
          </p:nvPr>
        </p:nvGraphicFramePr>
        <p:xfrm>
          <a:off x="1320800" y="1439333"/>
          <a:ext cx="955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el 7">
            <a:extLst>
              <a:ext uri="{FF2B5EF4-FFF2-40B4-BE49-F238E27FC236}">
                <a16:creationId xmlns:a16="http://schemas.microsoft.com/office/drawing/2014/main" id="{BB123132-BA39-92D8-1D24-8A0B13409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Tipp 4</a:t>
            </a:r>
          </a:p>
        </p:txBody>
      </p:sp>
    </p:spTree>
    <p:extLst>
      <p:ext uri="{BB962C8B-B14F-4D97-AF65-F5344CB8AC3E}">
        <p14:creationId xmlns:p14="http://schemas.microsoft.com/office/powerpoint/2010/main" val="386968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64DF4013-7854-6A37-797F-2E8BF3C41E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699"/>
          <a:stretch>
            <a:fillRect/>
          </a:stretch>
        </p:blipFill>
        <p:spPr>
          <a:xfrm>
            <a:off x="2209800" y="0"/>
            <a:ext cx="7772400" cy="4208410"/>
          </a:xfrm>
          <a:prstGeom prst="rect">
            <a:avLst/>
          </a:prstGeom>
        </p:spPr>
      </p:pic>
      <p:pic>
        <p:nvPicPr>
          <p:cNvPr id="9" name="Grafik 8" descr="Ein Bild, das Text, Screenshot, Visitenkarte, Schrift enthält.&#10;&#10;KI-generierte Inhalte können fehlerhaft sein.">
            <a:extLst>
              <a:ext uri="{FF2B5EF4-FFF2-40B4-BE49-F238E27FC236}">
                <a16:creationId xmlns:a16="http://schemas.microsoft.com/office/drawing/2014/main" id="{8C91A295-BB7B-1293-773C-67F2AD596E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378"/>
          <a:stretch>
            <a:fillRect/>
          </a:stretch>
        </p:blipFill>
        <p:spPr>
          <a:xfrm>
            <a:off x="1435243" y="3947532"/>
            <a:ext cx="932151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806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D6AF9-81D2-C5BD-548A-6748499E6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0545397E-3EDB-0093-3D54-7D9FF3E30F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3186713"/>
              </p:ext>
            </p:extLst>
          </p:nvPr>
        </p:nvGraphicFramePr>
        <p:xfrm>
          <a:off x="1320800" y="1439333"/>
          <a:ext cx="955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el 7">
            <a:extLst>
              <a:ext uri="{FF2B5EF4-FFF2-40B4-BE49-F238E27FC236}">
                <a16:creationId xmlns:a16="http://schemas.microsoft.com/office/drawing/2014/main" id="{B2487EE0-C475-C882-CA75-36A5A3499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Tipp 5</a:t>
            </a:r>
          </a:p>
        </p:txBody>
      </p:sp>
    </p:spTree>
    <p:extLst>
      <p:ext uri="{BB962C8B-B14F-4D97-AF65-F5344CB8AC3E}">
        <p14:creationId xmlns:p14="http://schemas.microsoft.com/office/powerpoint/2010/main" val="2218135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9EA57-5929-8E3E-63D1-0FC8325D4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Kleidung, Darstellung, Person, Cartoon enthält.&#10;&#10;KI-generierte Inhalte können fehlerhaft sein.">
            <a:extLst>
              <a:ext uri="{FF2B5EF4-FFF2-40B4-BE49-F238E27FC236}">
                <a16:creationId xmlns:a16="http://schemas.microsoft.com/office/drawing/2014/main" id="{8CAD0ABD-809F-CE78-B5D4-074AB8D534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661" b="35089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CBC7168-649D-C9C0-C252-DD342B0F8512}"/>
              </a:ext>
            </a:extLst>
          </p:cNvPr>
          <p:cNvSpPr txBox="1"/>
          <p:nvPr/>
        </p:nvSpPr>
        <p:spPr>
          <a:xfrm>
            <a:off x="6610351" y="1025842"/>
            <a:ext cx="3314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noProof="0" dirty="0"/>
              <a:t>Can you add a State so I can see if the server is Running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4EE26E7-F472-45B7-B6E5-26CCBF716178}"/>
              </a:ext>
            </a:extLst>
          </p:cNvPr>
          <p:cNvSpPr txBox="1"/>
          <p:nvPr/>
        </p:nvSpPr>
        <p:spPr>
          <a:xfrm>
            <a:off x="1600201" y="1333618"/>
            <a:ext cx="2743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noProof="0" dirty="0">
                <a:solidFill>
                  <a:schemeClr val="bg1"/>
                </a:solidFill>
              </a:rPr>
              <a:t>Sure</a:t>
            </a:r>
          </a:p>
        </p:txBody>
      </p:sp>
    </p:spTree>
    <p:extLst>
      <p:ext uri="{BB962C8B-B14F-4D97-AF65-F5344CB8AC3E}">
        <p14:creationId xmlns:p14="http://schemas.microsoft.com/office/powerpoint/2010/main" val="35399249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FE8D5F8C-A5C5-55F5-B699-548F94E17FEE}"/>
              </a:ext>
            </a:extLst>
          </p:cNvPr>
          <p:cNvSpPr/>
          <p:nvPr/>
        </p:nvSpPr>
        <p:spPr>
          <a:xfrm>
            <a:off x="6701883" y="-1"/>
            <a:ext cx="5490117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3" name="Grafik 2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B4979E0B-21CE-8A85-72EF-5B28BFE4F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4"/>
            <a:ext cx="6429375" cy="68570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0F33A76-04D2-B29F-9A24-B38A61162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1883" y="525656"/>
            <a:ext cx="5490116" cy="572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03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1C7796-4332-A4AB-C5DA-0DBE70E03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Kotlin Symbol Processor</a:t>
            </a:r>
          </a:p>
        </p:txBody>
      </p:sp>
      <p:pic>
        <p:nvPicPr>
          <p:cNvPr id="4" name="Grafik 3" descr="Ein Bild, das Text, Screenshot, Visitenkarte enthält.&#10;&#10;KI-generierte Inhalte können fehlerhaft sein.">
            <a:extLst>
              <a:ext uri="{FF2B5EF4-FFF2-40B4-BE49-F238E27FC236}">
                <a16:creationId xmlns:a16="http://schemas.microsoft.com/office/drawing/2014/main" id="{E4FFA917-3C5E-A527-4F42-EE13EB551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429806"/>
            <a:ext cx="9766300" cy="542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886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3FB535B0-AD92-5119-7C7E-6B3A5C434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6" y="918867"/>
            <a:ext cx="10142209" cy="502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26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51434-08AF-6195-C775-7A5BBA431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7C7E6B6C-95E6-C7D8-2C1F-662FF4F917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9153105"/>
              </p:ext>
            </p:extLst>
          </p:nvPr>
        </p:nvGraphicFramePr>
        <p:xfrm>
          <a:off x="1320800" y="1439333"/>
          <a:ext cx="955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el 7">
            <a:extLst>
              <a:ext uri="{FF2B5EF4-FFF2-40B4-BE49-F238E27FC236}">
                <a16:creationId xmlns:a16="http://schemas.microsoft.com/office/drawing/2014/main" id="{5153AF9B-D3AC-AB62-084E-F63DBBB7C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Tipp 6</a:t>
            </a:r>
          </a:p>
        </p:txBody>
      </p:sp>
    </p:spTree>
    <p:extLst>
      <p:ext uri="{BB962C8B-B14F-4D97-AF65-F5344CB8AC3E}">
        <p14:creationId xmlns:p14="http://schemas.microsoft.com/office/powerpoint/2010/main" val="35637213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8EE00-4838-C0B2-8406-346DEE1CB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Kleidung, Darstellung, Person, Cartoon enthält.&#10;&#10;KI-generierte Inhalte können fehlerhaft sein.">
            <a:extLst>
              <a:ext uri="{FF2B5EF4-FFF2-40B4-BE49-F238E27FC236}">
                <a16:creationId xmlns:a16="http://schemas.microsoft.com/office/drawing/2014/main" id="{57839729-7B6D-3485-36F1-9A1FE038AD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661" b="35089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38DB117-3F0D-ED6F-369D-7043D6BE7143}"/>
              </a:ext>
            </a:extLst>
          </p:cNvPr>
          <p:cNvSpPr txBox="1"/>
          <p:nvPr/>
        </p:nvSpPr>
        <p:spPr>
          <a:xfrm>
            <a:off x="6610351" y="962342"/>
            <a:ext cx="3314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noProof="0" dirty="0"/>
              <a:t>Yesterday it got turned off, but I have no Idea why, can you add that to the State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8396BF0-0C86-96B1-1207-E0E4D64F364C}"/>
              </a:ext>
            </a:extLst>
          </p:cNvPr>
          <p:cNvSpPr txBox="1"/>
          <p:nvPr/>
        </p:nvSpPr>
        <p:spPr>
          <a:xfrm>
            <a:off x="1600201" y="1333618"/>
            <a:ext cx="2743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noProof="0" dirty="0">
                <a:solidFill>
                  <a:schemeClr val="bg1"/>
                </a:solidFill>
              </a:rPr>
              <a:t>Sure</a:t>
            </a:r>
          </a:p>
        </p:txBody>
      </p:sp>
    </p:spTree>
    <p:extLst>
      <p:ext uri="{BB962C8B-B14F-4D97-AF65-F5344CB8AC3E}">
        <p14:creationId xmlns:p14="http://schemas.microsoft.com/office/powerpoint/2010/main" val="5731739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7532BAB2-E8D3-CE19-83B1-2DF49549AC42}"/>
              </a:ext>
            </a:extLst>
          </p:cNvPr>
          <p:cNvSpPr/>
          <p:nvPr/>
        </p:nvSpPr>
        <p:spPr>
          <a:xfrm>
            <a:off x="6096001" y="-1"/>
            <a:ext cx="6096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3" name="Grafik 2" descr="Ein Bild, das Text, Screenshot, Display enthält.&#10;&#10;KI-generierte Inhalte können fehlerhaft sein.">
            <a:extLst>
              <a:ext uri="{FF2B5EF4-FFF2-40B4-BE49-F238E27FC236}">
                <a16:creationId xmlns:a16="http://schemas.microsoft.com/office/drawing/2014/main" id="{8DAA980B-0C87-CFEE-2ADF-66884B81E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1902"/>
            <a:ext cx="5713149" cy="455419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46340B4-62FD-E518-D818-259C843AF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5200" y="1168400"/>
            <a:ext cx="61468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305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24B75-E9A8-100D-E241-F4B952BC5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C38C1B38-ED93-C9BF-919A-AAEE86BE4E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0715091"/>
              </p:ext>
            </p:extLst>
          </p:nvPr>
        </p:nvGraphicFramePr>
        <p:xfrm>
          <a:off x="1320800" y="1439333"/>
          <a:ext cx="955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el 7">
            <a:extLst>
              <a:ext uri="{FF2B5EF4-FFF2-40B4-BE49-F238E27FC236}">
                <a16:creationId xmlns:a16="http://schemas.microsoft.com/office/drawing/2014/main" id="{7CD3E512-1697-34AE-95CD-F090D2E7B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Tipp 7</a:t>
            </a:r>
          </a:p>
        </p:txBody>
      </p:sp>
    </p:spTree>
    <p:extLst>
      <p:ext uri="{BB962C8B-B14F-4D97-AF65-F5344CB8AC3E}">
        <p14:creationId xmlns:p14="http://schemas.microsoft.com/office/powerpoint/2010/main" val="25632283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F175D-3C3B-F7DD-58CA-0291B2451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Kleidung, Darstellung, Person, Cartoon enthält.&#10;&#10;KI-generierte Inhalte können fehlerhaft sein.">
            <a:extLst>
              <a:ext uri="{FF2B5EF4-FFF2-40B4-BE49-F238E27FC236}">
                <a16:creationId xmlns:a16="http://schemas.microsoft.com/office/drawing/2014/main" id="{CC3DD993-C3C2-327F-6F66-F0CAA6AA57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661" b="35089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4A5D68E-8627-7937-8722-C163B4D453D3}"/>
              </a:ext>
            </a:extLst>
          </p:cNvPr>
          <p:cNvSpPr txBox="1"/>
          <p:nvPr/>
        </p:nvSpPr>
        <p:spPr>
          <a:xfrm>
            <a:off x="6610351" y="962342"/>
            <a:ext cx="3314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noProof="0" dirty="0"/>
              <a:t>We </a:t>
            </a:r>
            <a:r>
              <a:rPr lang="en-US" sz="2400" b="1" noProof="0" dirty="0" err="1"/>
              <a:t>dont</a:t>
            </a:r>
            <a:r>
              <a:rPr lang="en-US" sz="2400" b="1" noProof="0" dirty="0"/>
              <a:t> say Config anymore. We call it Properties now.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D1B4CB5-ADCA-88A4-42DC-988979CB2609}"/>
              </a:ext>
            </a:extLst>
          </p:cNvPr>
          <p:cNvSpPr txBox="1"/>
          <p:nvPr/>
        </p:nvSpPr>
        <p:spPr>
          <a:xfrm>
            <a:off x="1600201" y="1016813"/>
            <a:ext cx="27432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noProof="0" dirty="0">
                <a:solidFill>
                  <a:schemeClr val="bg1"/>
                </a:solidFill>
              </a:rPr>
              <a:t>Do you mind if we do internally ?</a:t>
            </a:r>
          </a:p>
          <a:p>
            <a:pPr algn="ctr"/>
            <a:r>
              <a:rPr lang="en-US" sz="2400" b="1" noProof="0" dirty="0">
                <a:solidFill>
                  <a:schemeClr val="bg1"/>
                </a:solidFill>
              </a:rPr>
              <a:t>If not I will provide an </a:t>
            </a:r>
            <a:r>
              <a:rPr lang="en-US" sz="2400" b="1" noProof="0" dirty="0" err="1">
                <a:solidFill>
                  <a:schemeClr val="bg1"/>
                </a:solidFill>
              </a:rPr>
              <a:t>TypeAlias</a:t>
            </a:r>
            <a:r>
              <a:rPr lang="en-US" sz="2400" b="1" noProof="0" dirty="0">
                <a:solidFill>
                  <a:schemeClr val="bg1"/>
                </a:solidFill>
              </a:rPr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32059156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9C03C159-0CEC-4CD7-0537-4557DD26B0E4}"/>
              </a:ext>
            </a:extLst>
          </p:cNvPr>
          <p:cNvSpPr/>
          <p:nvPr/>
        </p:nvSpPr>
        <p:spPr>
          <a:xfrm>
            <a:off x="7582829" y="-1"/>
            <a:ext cx="460917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3" name="Grafik 2" descr="Ein Bild, das Text, Screenshot, Display enthält.&#10;&#10;KI-generierte Inhalte können fehlerhaft sein.">
            <a:extLst>
              <a:ext uri="{FF2B5EF4-FFF2-40B4-BE49-F238E27FC236}">
                <a16:creationId xmlns:a16="http://schemas.microsoft.com/office/drawing/2014/main" id="{571FD6DA-983A-18D2-4495-BC35D1A626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89" r="-1272"/>
          <a:stretch>
            <a:fillRect/>
          </a:stretch>
        </p:blipFill>
        <p:spPr>
          <a:xfrm>
            <a:off x="0" y="808464"/>
            <a:ext cx="7683190" cy="524107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BAFDE83-6E50-E0D9-B3F6-E5DB0BACA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2829" y="1762071"/>
            <a:ext cx="4609171" cy="318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129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8EF74EB1-E92B-3785-C676-8BF80D7A9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100" y="1358900"/>
            <a:ext cx="70358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354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C02CA-1673-7440-BA8E-57B5D9230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84F13F43-A82D-8105-322F-539E403753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7898932"/>
              </p:ext>
            </p:extLst>
          </p:nvPr>
        </p:nvGraphicFramePr>
        <p:xfrm>
          <a:off x="1320800" y="1439333"/>
          <a:ext cx="955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el 7">
            <a:extLst>
              <a:ext uri="{FF2B5EF4-FFF2-40B4-BE49-F238E27FC236}">
                <a16:creationId xmlns:a16="http://schemas.microsoft.com/office/drawing/2014/main" id="{8B8BADA0-D9C7-4993-B1DF-2F8DFF434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Tipp 8</a:t>
            </a:r>
          </a:p>
        </p:txBody>
      </p:sp>
    </p:spTree>
    <p:extLst>
      <p:ext uri="{BB962C8B-B14F-4D97-AF65-F5344CB8AC3E}">
        <p14:creationId xmlns:p14="http://schemas.microsoft.com/office/powerpoint/2010/main" val="26583102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DFE31-0D33-07E7-8AD5-71AEB5C81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Kleidung, Darstellung, Person, Cartoon enthält.&#10;&#10;KI-generierte Inhalte können fehlerhaft sein.">
            <a:extLst>
              <a:ext uri="{FF2B5EF4-FFF2-40B4-BE49-F238E27FC236}">
                <a16:creationId xmlns:a16="http://schemas.microsoft.com/office/drawing/2014/main" id="{B416C70F-7E8A-8786-0C74-0AF7D03774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661" b="35089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CAC5E8D-D46B-A2BE-1BCB-D737BA79089E}"/>
              </a:ext>
            </a:extLst>
          </p:cNvPr>
          <p:cNvSpPr txBox="1"/>
          <p:nvPr/>
        </p:nvSpPr>
        <p:spPr>
          <a:xfrm>
            <a:off x="6610351" y="733742"/>
            <a:ext cx="3314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/>
              <a:t>The other </a:t>
            </a:r>
          </a:p>
          <a:p>
            <a:pPr algn="ctr"/>
            <a:r>
              <a:rPr lang="en-US" b="1" noProof="0" dirty="0"/>
              <a:t>team </a:t>
            </a:r>
            <a:r>
              <a:rPr lang="en-US" b="1" noProof="0" dirty="0" err="1"/>
              <a:t>menioned</a:t>
            </a:r>
            <a:r>
              <a:rPr lang="en-US" b="1" noProof="0" dirty="0"/>
              <a:t>, they only have get the Interface. Can you show me how you implement the server internally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04F0223-4790-F365-9D28-6B16C604C026}"/>
              </a:ext>
            </a:extLst>
          </p:cNvPr>
          <p:cNvSpPr txBox="1"/>
          <p:nvPr/>
        </p:nvSpPr>
        <p:spPr>
          <a:xfrm>
            <a:off x="1600201" y="1486713"/>
            <a:ext cx="2743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noProof="0" dirty="0">
                <a:solidFill>
                  <a:schemeClr val="bg1"/>
                </a:solidFill>
              </a:rPr>
              <a:t>Ok I‘ll try</a:t>
            </a:r>
          </a:p>
        </p:txBody>
      </p:sp>
    </p:spTree>
    <p:extLst>
      <p:ext uri="{BB962C8B-B14F-4D97-AF65-F5344CB8AC3E}">
        <p14:creationId xmlns:p14="http://schemas.microsoft.com/office/powerpoint/2010/main" val="1901379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reenshot, Rechteck enthält.&#10;&#10;KI-generierte Inhalte können fehlerhaft sein.">
            <a:extLst>
              <a:ext uri="{FF2B5EF4-FFF2-40B4-BE49-F238E27FC236}">
                <a16:creationId xmlns:a16="http://schemas.microsoft.com/office/drawing/2014/main" id="{07526FFB-6215-B462-9128-284150AC3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784" y="0"/>
            <a:ext cx="6186216" cy="6858000"/>
          </a:xfrm>
          <a:prstGeom prst="rect">
            <a:avLst/>
          </a:prstGeom>
        </p:spPr>
      </p:pic>
      <p:sp>
        <p:nvSpPr>
          <p:cNvPr id="12" name="Titel 11">
            <a:extLst>
              <a:ext uri="{FF2B5EF4-FFF2-40B4-BE49-F238E27FC236}">
                <a16:creationId xmlns:a16="http://schemas.microsoft.com/office/drawing/2014/main" id="{82029014-FD83-2603-3FE5-27546513F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KSVisitor</a:t>
            </a:r>
            <a:br>
              <a:rPr lang="en-US" noProof="0" dirty="0"/>
            </a:br>
            <a:r>
              <a:rPr lang="en-US" i="1" noProof="0" dirty="0"/>
              <a:t>Complete</a:t>
            </a:r>
          </a:p>
        </p:txBody>
      </p:sp>
    </p:spTree>
    <p:extLst>
      <p:ext uri="{BB962C8B-B14F-4D97-AF65-F5344CB8AC3E}">
        <p14:creationId xmlns:p14="http://schemas.microsoft.com/office/powerpoint/2010/main" val="28998063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FD6E9370-CA22-B12C-D47F-9DC0990EDF93}"/>
              </a:ext>
            </a:extLst>
          </p:cNvPr>
          <p:cNvSpPr/>
          <p:nvPr/>
        </p:nvSpPr>
        <p:spPr>
          <a:xfrm>
            <a:off x="7582829" y="-1"/>
            <a:ext cx="460917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3" name="Grafik 2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C516F8F3-7A93-6D20-BF70-B05731A90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50"/>
            <a:ext cx="7035800" cy="59055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8FF2113-7B41-6ADD-238A-B9A07DB22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04414" y="2001461"/>
            <a:ext cx="3366000" cy="400281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391D2C4-CB2F-1CA8-B139-34AEA0703092}"/>
              </a:ext>
            </a:extLst>
          </p:cNvPr>
          <p:cNvSpPr txBox="1"/>
          <p:nvPr/>
        </p:nvSpPr>
        <p:spPr>
          <a:xfrm>
            <a:off x="7582828" y="215900"/>
            <a:ext cx="46091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noProof="0" dirty="0">
                <a:latin typeface="Aptos Display" panose="020B0004020202020204" pitchFamily="34" charset="0"/>
                <a:cs typeface="Arial" panose="020B0604020202020204" pitchFamily="34" charset="0"/>
              </a:rPr>
              <a:t>Expected</a:t>
            </a:r>
          </a:p>
          <a:p>
            <a:pPr algn="ctr"/>
            <a:r>
              <a:rPr lang="en-US" sz="3200" noProof="0" dirty="0">
                <a:latin typeface="Aptos Display" panose="020B0004020202020204" pitchFamily="34" charset="0"/>
                <a:cs typeface="Arial" panose="020B0604020202020204" pitchFamily="34" charset="0"/>
              </a:rPr>
              <a:t>Generated </a:t>
            </a:r>
          </a:p>
          <a:p>
            <a:pPr algn="ctr"/>
            <a:r>
              <a:rPr lang="en-US" sz="3200" noProof="0" dirty="0">
                <a:latin typeface="Aptos Display" panose="020B0004020202020204" pitchFamily="34" charset="0"/>
                <a:cs typeface="Arial" panose="020B0604020202020204" pitchFamily="34" charset="0"/>
              </a:rPr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21210784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60896-9037-9276-3A6D-6B9695461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3ED3939E-75B9-B26A-9D12-01154BBE8EAD}"/>
              </a:ext>
            </a:extLst>
          </p:cNvPr>
          <p:cNvSpPr/>
          <p:nvPr/>
        </p:nvSpPr>
        <p:spPr>
          <a:xfrm>
            <a:off x="7582829" y="-1"/>
            <a:ext cx="460917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3" name="Grafik 2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07B6F25A-01DF-89CA-F5C0-24A350305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50"/>
            <a:ext cx="7035800" cy="59055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937E0E2-AB1D-C4C5-3059-E7A1D5DCB979}"/>
              </a:ext>
            </a:extLst>
          </p:cNvPr>
          <p:cNvSpPr txBox="1"/>
          <p:nvPr/>
        </p:nvSpPr>
        <p:spPr>
          <a:xfrm>
            <a:off x="7582828" y="215900"/>
            <a:ext cx="46091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noProof="0" dirty="0">
                <a:latin typeface="Aptos Display" panose="020B0004020202020204" pitchFamily="34" charset="0"/>
                <a:cs typeface="Arial" panose="020B0604020202020204" pitchFamily="34" charset="0"/>
              </a:rPr>
              <a:t>Actual</a:t>
            </a:r>
          </a:p>
          <a:p>
            <a:pPr algn="ctr"/>
            <a:r>
              <a:rPr lang="en-US" sz="3200" noProof="0" dirty="0">
                <a:latin typeface="Aptos Display" panose="020B0004020202020204" pitchFamily="34" charset="0"/>
                <a:cs typeface="Arial" panose="020B0604020202020204" pitchFamily="34" charset="0"/>
              </a:rPr>
              <a:t>Generated </a:t>
            </a:r>
          </a:p>
          <a:p>
            <a:pPr algn="ctr"/>
            <a:r>
              <a:rPr lang="en-US" sz="3200" noProof="0" dirty="0">
                <a:latin typeface="Aptos Display" panose="020B0004020202020204" pitchFamily="34" charset="0"/>
                <a:cs typeface="Arial" panose="020B0604020202020204" pitchFamily="34" charset="0"/>
              </a:rPr>
              <a:t>Documentation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12BE02F-A694-76CE-73B4-630C94390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04199" y="2001461"/>
            <a:ext cx="3366429" cy="454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9720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06618EC-84D6-74E6-DC9B-532F06A58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926" y="940145"/>
            <a:ext cx="6173074" cy="4977710"/>
          </a:xfrm>
          <a:prstGeom prst="rect">
            <a:avLst/>
          </a:prstGeom>
        </p:spPr>
      </p:pic>
      <p:pic>
        <p:nvPicPr>
          <p:cNvPr id="4" name="Grafik 3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F53C5DC9-5F82-EACE-61FC-5836E9E9C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4609"/>
            <a:ext cx="6173074" cy="484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3701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61568-9783-E3FC-55D8-599168C28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DB4D81E4-0C6E-172E-000F-30ACF76C49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8001418"/>
              </p:ext>
            </p:extLst>
          </p:nvPr>
        </p:nvGraphicFramePr>
        <p:xfrm>
          <a:off x="1320800" y="1439333"/>
          <a:ext cx="955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el 7">
            <a:extLst>
              <a:ext uri="{FF2B5EF4-FFF2-40B4-BE49-F238E27FC236}">
                <a16:creationId xmlns:a16="http://schemas.microsoft.com/office/drawing/2014/main" id="{DD4B02C4-0BDD-1199-B3C2-A5EC9B35D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Tipp 9</a:t>
            </a:r>
          </a:p>
        </p:txBody>
      </p:sp>
    </p:spTree>
    <p:extLst>
      <p:ext uri="{BB962C8B-B14F-4D97-AF65-F5344CB8AC3E}">
        <p14:creationId xmlns:p14="http://schemas.microsoft.com/office/powerpoint/2010/main" val="13140967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7E255-969B-0C5A-5E5B-6072B0450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0A458D7C-D97C-149D-DA3C-80F2C360697F}"/>
              </a:ext>
            </a:extLst>
          </p:cNvPr>
          <p:cNvSpPr/>
          <p:nvPr/>
        </p:nvSpPr>
        <p:spPr>
          <a:xfrm>
            <a:off x="7582829" y="-1"/>
            <a:ext cx="460917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79F24C2-9174-F227-C27E-4389433EE685}"/>
              </a:ext>
            </a:extLst>
          </p:cNvPr>
          <p:cNvSpPr txBox="1"/>
          <p:nvPr/>
        </p:nvSpPr>
        <p:spPr>
          <a:xfrm>
            <a:off x="7582828" y="215900"/>
            <a:ext cx="46091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noProof="0" dirty="0">
                <a:latin typeface="Aptos Display" panose="020B0004020202020204" pitchFamily="34" charset="0"/>
                <a:cs typeface="Arial" panose="020B0604020202020204" pitchFamily="34" charset="0"/>
              </a:rPr>
              <a:t>Expected</a:t>
            </a:r>
          </a:p>
          <a:p>
            <a:pPr algn="ctr"/>
            <a:r>
              <a:rPr lang="en-US" sz="3200" noProof="0" dirty="0">
                <a:latin typeface="Aptos Display" panose="020B0004020202020204" pitchFamily="34" charset="0"/>
                <a:cs typeface="Arial" panose="020B0604020202020204" pitchFamily="34" charset="0"/>
              </a:rPr>
              <a:t>Generated </a:t>
            </a:r>
          </a:p>
          <a:p>
            <a:pPr algn="ctr"/>
            <a:r>
              <a:rPr lang="en-US" sz="3200" noProof="0" dirty="0">
                <a:latin typeface="Aptos Display" panose="020B0004020202020204" pitchFamily="34" charset="0"/>
                <a:cs typeface="Arial" panose="020B0604020202020204" pitchFamily="34" charset="0"/>
              </a:rPr>
              <a:t>Documentation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E4DB54F-F620-4A55-20C9-1166BE23F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98908" y="2001461"/>
            <a:ext cx="2577012" cy="4474947"/>
          </a:xfrm>
          <a:prstGeom prst="rect">
            <a:avLst/>
          </a:prstGeom>
        </p:spPr>
      </p:pic>
      <p:pic>
        <p:nvPicPr>
          <p:cNvPr id="5" name="Grafik 4" descr="Ein Bild, das Text, Screenshot, Display enthält.&#10;&#10;KI-generierte Inhalte können fehlerhaft sein.">
            <a:extLst>
              <a:ext uri="{FF2B5EF4-FFF2-40B4-BE49-F238E27FC236}">
                <a16:creationId xmlns:a16="http://schemas.microsoft.com/office/drawing/2014/main" id="{6B473665-78D3-3DEC-33D9-53464389E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0852"/>
            <a:ext cx="7334397" cy="629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472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44FA7-392A-9F58-12AE-DF55D2299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59AF6925-51F7-635C-A221-BEC13F8CF212}"/>
              </a:ext>
            </a:extLst>
          </p:cNvPr>
          <p:cNvSpPr/>
          <p:nvPr/>
        </p:nvSpPr>
        <p:spPr>
          <a:xfrm>
            <a:off x="7582829" y="-1"/>
            <a:ext cx="460917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5A1B4BA-5F7D-3924-5EA0-5B7F6C92B967}"/>
              </a:ext>
            </a:extLst>
          </p:cNvPr>
          <p:cNvSpPr txBox="1"/>
          <p:nvPr/>
        </p:nvSpPr>
        <p:spPr>
          <a:xfrm>
            <a:off x="7582828" y="215900"/>
            <a:ext cx="46091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noProof="0" dirty="0">
                <a:latin typeface="Aptos Display" panose="020B0004020202020204" pitchFamily="34" charset="0"/>
                <a:cs typeface="Arial" panose="020B0604020202020204" pitchFamily="34" charset="0"/>
              </a:rPr>
              <a:t>Actual</a:t>
            </a:r>
          </a:p>
          <a:p>
            <a:pPr algn="ctr"/>
            <a:r>
              <a:rPr lang="en-US" sz="3200" noProof="0" dirty="0">
                <a:latin typeface="Aptos Display" panose="020B0004020202020204" pitchFamily="34" charset="0"/>
                <a:cs typeface="Arial" panose="020B0604020202020204" pitchFamily="34" charset="0"/>
              </a:rPr>
              <a:t>Generated </a:t>
            </a:r>
          </a:p>
          <a:p>
            <a:pPr algn="ctr"/>
            <a:r>
              <a:rPr lang="en-US" sz="3200" noProof="0" dirty="0">
                <a:latin typeface="Aptos Display" panose="020B0004020202020204" pitchFamily="34" charset="0"/>
                <a:cs typeface="Arial" panose="020B0604020202020204" pitchFamily="34" charset="0"/>
              </a:rPr>
              <a:t>Documentation</a:t>
            </a:r>
          </a:p>
        </p:txBody>
      </p:sp>
      <p:pic>
        <p:nvPicPr>
          <p:cNvPr id="5" name="Grafik 4" descr="Ein Bild, das Text, Screenshot, Display enthält.&#10;&#10;KI-generierte Inhalte können fehlerhaft sein.">
            <a:extLst>
              <a:ext uri="{FF2B5EF4-FFF2-40B4-BE49-F238E27FC236}">
                <a16:creationId xmlns:a16="http://schemas.microsoft.com/office/drawing/2014/main" id="{63C108EF-FD81-5A4F-F3E1-ED21B3E54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852"/>
            <a:ext cx="7334397" cy="6296297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5DFF816-2E28-1DE5-3AFF-CC136C0BD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03774" y="2001461"/>
            <a:ext cx="2364820" cy="429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816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170B87B7-D8D2-78DD-6948-39CE1AA6D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64903" cy="6858000"/>
          </a:xfrm>
          <a:prstGeom prst="rect">
            <a:avLst/>
          </a:prstGeom>
        </p:spPr>
      </p:pic>
      <p:pic>
        <p:nvPicPr>
          <p:cNvPr id="4" name="Grafik 3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BB6F1208-6B2C-A125-CDE8-26BFEAC788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86" t="1503"/>
          <a:stretch>
            <a:fillRect/>
          </a:stretch>
        </p:blipFill>
        <p:spPr>
          <a:xfrm>
            <a:off x="6026331" y="1229163"/>
            <a:ext cx="6165668" cy="439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7949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7CB04-A0D0-9B14-DAAD-9FA6D93CC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574E5DCE-9838-B3DE-45A6-8DBD5E7319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7008880"/>
              </p:ext>
            </p:extLst>
          </p:nvPr>
        </p:nvGraphicFramePr>
        <p:xfrm>
          <a:off x="1320800" y="1439333"/>
          <a:ext cx="955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el 7">
            <a:extLst>
              <a:ext uri="{FF2B5EF4-FFF2-40B4-BE49-F238E27FC236}">
                <a16:creationId xmlns:a16="http://schemas.microsoft.com/office/drawing/2014/main" id="{2ED15396-4325-3FEC-7160-47F8263A6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Tipp 10</a:t>
            </a:r>
          </a:p>
        </p:txBody>
      </p:sp>
    </p:spTree>
    <p:extLst>
      <p:ext uri="{BB962C8B-B14F-4D97-AF65-F5344CB8AC3E}">
        <p14:creationId xmlns:p14="http://schemas.microsoft.com/office/powerpoint/2010/main" val="27015765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C7230-8DEA-94DB-6DE0-01B3AD16A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Kleidung, Darstellung, Person, Cartoon enthält.&#10;&#10;KI-generierte Inhalte können fehlerhaft sein.">
            <a:extLst>
              <a:ext uri="{FF2B5EF4-FFF2-40B4-BE49-F238E27FC236}">
                <a16:creationId xmlns:a16="http://schemas.microsoft.com/office/drawing/2014/main" id="{1B9C72A0-D75E-ED94-7A73-40C415581E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661" b="35089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F80BADC-E08F-0D8F-AB57-11168A7EB210}"/>
              </a:ext>
            </a:extLst>
          </p:cNvPr>
          <p:cNvSpPr txBox="1"/>
          <p:nvPr/>
        </p:nvSpPr>
        <p:spPr>
          <a:xfrm>
            <a:off x="6584950" y="733742"/>
            <a:ext cx="34734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/>
              <a:t>Btw. The</a:t>
            </a:r>
          </a:p>
          <a:p>
            <a:pPr algn="ctr"/>
            <a:r>
              <a:rPr lang="en-US" b="1" noProof="0" dirty="0"/>
              <a:t>other Team added an extension function on your Server. Depending on the Server state the have a property „</a:t>
            </a:r>
            <a:r>
              <a:rPr lang="en-US" b="1" noProof="0" dirty="0" err="1"/>
              <a:t>isRunning</a:t>
            </a:r>
            <a:r>
              <a:rPr lang="en-US" b="1" noProof="0" dirty="0"/>
              <a:t>“.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6A430EE-5602-BC12-B693-DE4883A717B4}"/>
              </a:ext>
            </a:extLst>
          </p:cNvPr>
          <p:cNvSpPr txBox="1"/>
          <p:nvPr/>
        </p:nvSpPr>
        <p:spPr>
          <a:xfrm>
            <a:off x="1600201" y="1365140"/>
            <a:ext cx="2743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noProof="0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8737018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8542F-55AE-8ADA-D3F5-D57401EDA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Kleidung, Darstellung, Person, Cartoon enthält.&#10;&#10;KI-generierte Inhalte können fehlerhaft sein.">
            <a:extLst>
              <a:ext uri="{FF2B5EF4-FFF2-40B4-BE49-F238E27FC236}">
                <a16:creationId xmlns:a16="http://schemas.microsoft.com/office/drawing/2014/main" id="{C78518BB-BD9D-B5D6-67E7-7D26E43671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661" b="35089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18B6A1E-A4BB-64C6-5A5F-E2634A46FAC2}"/>
              </a:ext>
            </a:extLst>
          </p:cNvPr>
          <p:cNvSpPr txBox="1"/>
          <p:nvPr/>
        </p:nvSpPr>
        <p:spPr>
          <a:xfrm>
            <a:off x="6584950" y="733742"/>
            <a:ext cx="34734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/>
              <a:t>Ahh one more thing:</a:t>
            </a:r>
          </a:p>
          <a:p>
            <a:pPr algn="ctr"/>
            <a:r>
              <a:rPr lang="en-US" b="1" noProof="0" dirty="0"/>
              <a:t>We would love to see what Requests have been received and what  Responses have been sent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6559A7E-DFC3-E6A8-9091-C222C1AC7DE8}"/>
              </a:ext>
            </a:extLst>
          </p:cNvPr>
          <p:cNvSpPr txBox="1"/>
          <p:nvPr/>
        </p:nvSpPr>
        <p:spPr>
          <a:xfrm>
            <a:off x="1600201" y="1174640"/>
            <a:ext cx="2743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noProof="0" dirty="0">
                <a:solidFill>
                  <a:schemeClr val="bg1"/>
                </a:solidFill>
              </a:rPr>
              <a:t>I thought so already.</a:t>
            </a:r>
          </a:p>
        </p:txBody>
      </p:sp>
    </p:spTree>
    <p:extLst>
      <p:ext uri="{BB962C8B-B14F-4D97-AF65-F5344CB8AC3E}">
        <p14:creationId xmlns:p14="http://schemas.microsoft.com/office/powerpoint/2010/main" val="3181838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45E29-DA09-597B-6B98-69D275E55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A2BA4C1B-C072-6E94-86CA-7124F41BF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KSVisitor</a:t>
            </a:r>
            <a:r>
              <a:rPr lang="en-US" noProof="0" dirty="0"/>
              <a:t> </a:t>
            </a:r>
            <a:r>
              <a:rPr lang="en-US" i="1" noProof="0" dirty="0"/>
              <a:t>Focused</a:t>
            </a:r>
          </a:p>
        </p:txBody>
      </p:sp>
      <p:pic>
        <p:nvPicPr>
          <p:cNvPr id="2" name="Grafik 1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61F30C33-EEAC-7AD5-42B8-EBAF302E3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8926"/>
            <a:ext cx="12192000" cy="531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3411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9CF41-EB31-992C-D709-D69AA317F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Kleidung, Darstellung, Person, Cartoon enthält.&#10;&#10;KI-generierte Inhalte können fehlerhaft sein.">
            <a:extLst>
              <a:ext uri="{FF2B5EF4-FFF2-40B4-BE49-F238E27FC236}">
                <a16:creationId xmlns:a16="http://schemas.microsoft.com/office/drawing/2014/main" id="{78B878EA-6AAE-788E-C7C1-9DC48DA904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661" b="35089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E88CC66-F3B0-67CD-AC42-108F5A405812}"/>
              </a:ext>
            </a:extLst>
          </p:cNvPr>
          <p:cNvSpPr txBox="1"/>
          <p:nvPr/>
        </p:nvSpPr>
        <p:spPr>
          <a:xfrm>
            <a:off x="6530976" y="1323438"/>
            <a:ext cx="3473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noProof="0" dirty="0"/>
              <a:t>Amazing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31AA055-C45C-A71B-4C14-72D9F3E4E84E}"/>
              </a:ext>
            </a:extLst>
          </p:cNvPr>
          <p:cNvSpPr txBox="1"/>
          <p:nvPr/>
        </p:nvSpPr>
        <p:spPr>
          <a:xfrm>
            <a:off x="1600200" y="861773"/>
            <a:ext cx="27432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noProof="0" dirty="0">
                <a:solidFill>
                  <a:schemeClr val="bg1"/>
                </a:solidFill>
              </a:rPr>
              <a:t>Thank you.</a:t>
            </a:r>
          </a:p>
          <a:p>
            <a:pPr algn="ctr"/>
            <a:r>
              <a:rPr lang="en-US" sz="2400" b="1" noProof="0" dirty="0">
                <a:solidFill>
                  <a:schemeClr val="bg1"/>
                </a:solidFill>
              </a:rPr>
              <a:t>But you know only the have of the story</a:t>
            </a:r>
          </a:p>
        </p:txBody>
      </p:sp>
    </p:spTree>
    <p:extLst>
      <p:ext uri="{BB962C8B-B14F-4D97-AF65-F5344CB8AC3E}">
        <p14:creationId xmlns:p14="http://schemas.microsoft.com/office/powerpoint/2010/main" val="2064028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Kleidung, Darstellung, Person, Cartoon enthält.&#10;&#10;KI-generierte Inhalte können fehlerhaft sein.">
            <a:extLst>
              <a:ext uri="{FF2B5EF4-FFF2-40B4-BE49-F238E27FC236}">
                <a16:creationId xmlns:a16="http://schemas.microsoft.com/office/drawing/2014/main" id="{E0A5FFEB-6FCF-A228-09F1-4CE6C84392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661" b="35089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6692EBA-9C4E-CE78-F4C8-C14C0BEC7061}"/>
              </a:ext>
            </a:extLst>
          </p:cNvPr>
          <p:cNvSpPr txBox="1"/>
          <p:nvPr/>
        </p:nvSpPr>
        <p:spPr>
          <a:xfrm>
            <a:off x="6743701" y="1140597"/>
            <a:ext cx="3314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noProof="0" dirty="0"/>
              <a:t>We need a Server that can handle Requests and send Responses.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87001A6-5035-A723-7812-C7FDFA043DD9}"/>
              </a:ext>
            </a:extLst>
          </p:cNvPr>
          <p:cNvSpPr txBox="1"/>
          <p:nvPr/>
        </p:nvSpPr>
        <p:spPr>
          <a:xfrm>
            <a:off x="1663701" y="832820"/>
            <a:ext cx="25018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noProof="0" dirty="0">
                <a:solidFill>
                  <a:schemeClr val="bg1"/>
                </a:solidFill>
              </a:rPr>
              <a:t>Ok.</a:t>
            </a:r>
          </a:p>
          <a:p>
            <a:pPr algn="ctr"/>
            <a:r>
              <a:rPr lang="en-US" sz="2000" b="1" noProof="0" dirty="0">
                <a:solidFill>
                  <a:schemeClr val="bg1"/>
                </a:solidFill>
              </a:rPr>
              <a:t>We will do that internally and you can just start/stop it.</a:t>
            </a:r>
          </a:p>
        </p:txBody>
      </p:sp>
    </p:spTree>
    <p:extLst>
      <p:ext uri="{BB962C8B-B14F-4D97-AF65-F5344CB8AC3E}">
        <p14:creationId xmlns:p14="http://schemas.microsoft.com/office/powerpoint/2010/main" val="2477006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1C830-F42E-7A82-D20E-1C4AA4A8A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39AA5A3A-5D41-E2D4-5F96-926DC197B104}"/>
              </a:ext>
            </a:extLst>
          </p:cNvPr>
          <p:cNvSpPr/>
          <p:nvPr/>
        </p:nvSpPr>
        <p:spPr>
          <a:xfrm>
            <a:off x="8023122" y="-1"/>
            <a:ext cx="4168878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5" name="Grafik 4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D559F4AF-0D28-8C4A-4017-64952FEFE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8023123" cy="6858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2B06666-425B-0775-4942-4342FA207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4737" y="1569237"/>
            <a:ext cx="3325648" cy="39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9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A90EFD3A-6AF4-E017-8196-D849773D1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756" y="1244070"/>
            <a:ext cx="7502487" cy="5613930"/>
          </a:xfrm>
          <a:prstGeom prst="rect">
            <a:avLst/>
          </a:prstGeom>
        </p:spPr>
      </p:pic>
      <p:sp>
        <p:nvSpPr>
          <p:cNvPr id="9" name="Titel 8">
            <a:extLst>
              <a:ext uri="{FF2B5EF4-FFF2-40B4-BE49-F238E27FC236}">
                <a16:creationId xmlns:a16="http://schemas.microsoft.com/office/drawing/2014/main" id="{1769F2B0-CD68-74A3-1737-383A89C94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noProof="0" dirty="0"/>
              <a:t>These properties can be used to </a:t>
            </a:r>
            <a:r>
              <a:rPr lang="en-US" sz="4000" noProof="0" dirty="0" err="1"/>
              <a:t>analyse</a:t>
            </a:r>
            <a:r>
              <a:rPr lang="en-US" sz="4000" noProof="0" dirty="0"/>
              <a:t> the class</a:t>
            </a:r>
          </a:p>
        </p:txBody>
      </p:sp>
    </p:spTree>
    <p:extLst>
      <p:ext uri="{BB962C8B-B14F-4D97-AF65-F5344CB8AC3E}">
        <p14:creationId xmlns:p14="http://schemas.microsoft.com/office/powerpoint/2010/main" val="3902752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B1F0B-B579-CFC4-4C98-22CD8CB9A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Kleidung, Darstellung, Person, Cartoon enthält.&#10;&#10;KI-generierte Inhalte können fehlerhaft sein.">
            <a:extLst>
              <a:ext uri="{FF2B5EF4-FFF2-40B4-BE49-F238E27FC236}">
                <a16:creationId xmlns:a16="http://schemas.microsoft.com/office/drawing/2014/main" id="{41016A7D-008C-9DCC-2788-38F2ABC3E2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661" b="35089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B99BE0A-0EC0-1603-FD82-FCE8190FED65}"/>
              </a:ext>
            </a:extLst>
          </p:cNvPr>
          <p:cNvSpPr txBox="1"/>
          <p:nvPr/>
        </p:nvSpPr>
        <p:spPr>
          <a:xfrm>
            <a:off x="6654801" y="863600"/>
            <a:ext cx="3314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noProof="0" dirty="0"/>
              <a:t>Can you add </a:t>
            </a:r>
          </a:p>
          <a:p>
            <a:pPr algn="ctr"/>
            <a:r>
              <a:rPr lang="en-US" sz="3200" b="1" noProof="0" dirty="0"/>
              <a:t>Configuration please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B56B241-4ECC-4435-9EA0-EB688B22750B}"/>
              </a:ext>
            </a:extLst>
          </p:cNvPr>
          <p:cNvSpPr txBox="1"/>
          <p:nvPr/>
        </p:nvSpPr>
        <p:spPr>
          <a:xfrm>
            <a:off x="1714501" y="1356042"/>
            <a:ext cx="2501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noProof="0" dirty="0">
                <a:solidFill>
                  <a:schemeClr val="bg1"/>
                </a:solidFill>
              </a:rPr>
              <a:t>Ok.</a:t>
            </a:r>
          </a:p>
        </p:txBody>
      </p:sp>
    </p:spTree>
    <p:extLst>
      <p:ext uri="{BB962C8B-B14F-4D97-AF65-F5344CB8AC3E}">
        <p14:creationId xmlns:p14="http://schemas.microsoft.com/office/powerpoint/2010/main" val="4166684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954</Words>
  <Application>Microsoft Macintosh PowerPoint</Application>
  <PresentationFormat>Breitbild</PresentationFormat>
  <Paragraphs>161</Paragraphs>
  <Slides>50</Slides>
  <Notes>13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50</vt:i4>
      </vt:variant>
    </vt:vector>
  </HeadingPairs>
  <TitlesOfParts>
    <vt:vector size="54" baseType="lpstr">
      <vt:lpstr>Aptos</vt:lpstr>
      <vt:lpstr>Aptos Display</vt:lpstr>
      <vt:lpstr>Arial</vt:lpstr>
      <vt:lpstr>Office</vt:lpstr>
      <vt:lpstr>Todo</vt:lpstr>
      <vt:lpstr>KSP in Action</vt:lpstr>
      <vt:lpstr>Kotlin Symbol Processor</vt:lpstr>
      <vt:lpstr>KSVisitor Complete</vt:lpstr>
      <vt:lpstr>KSVisitor Focused</vt:lpstr>
      <vt:lpstr>PowerPoint-Präsentation</vt:lpstr>
      <vt:lpstr>PowerPoint-Präsentation</vt:lpstr>
      <vt:lpstr>These properties can be used to analyse the class</vt:lpstr>
      <vt:lpstr>PowerPoint-Präsentation</vt:lpstr>
      <vt:lpstr>PowerPoint-Präsentation</vt:lpstr>
      <vt:lpstr>PowerPoint-Präsentation</vt:lpstr>
      <vt:lpstr>Why is the inner class missing ?</vt:lpstr>
      <vt:lpstr>PowerPoint-Präsentation</vt:lpstr>
      <vt:lpstr>But to access the inner classes, declarations must be used</vt:lpstr>
      <vt:lpstr>PowerPoint-Präsentation</vt:lpstr>
      <vt:lpstr>PowerPoint-Präsentation</vt:lpstr>
      <vt:lpstr>PowerPoint-Präsentation</vt:lpstr>
      <vt:lpstr>Tipp 1</vt:lpstr>
      <vt:lpstr>Tipp 2</vt:lpstr>
      <vt:lpstr>Tipp 3</vt:lpstr>
      <vt:lpstr>PowerPoint-Präsentation</vt:lpstr>
      <vt:lpstr>PowerPoint-Präsentation</vt:lpstr>
      <vt:lpstr>PowerPoint-Präsentation</vt:lpstr>
      <vt:lpstr>PowerPoint-Präsentation</vt:lpstr>
      <vt:lpstr>Tipp 4</vt:lpstr>
      <vt:lpstr>PowerPoint-Präsentation</vt:lpstr>
      <vt:lpstr>Tipp 5</vt:lpstr>
      <vt:lpstr>PowerPoint-Präsentation</vt:lpstr>
      <vt:lpstr>PowerPoint-Präsentation</vt:lpstr>
      <vt:lpstr>PowerPoint-Präsentation</vt:lpstr>
      <vt:lpstr>Tipp 6</vt:lpstr>
      <vt:lpstr>PowerPoint-Präsentation</vt:lpstr>
      <vt:lpstr>PowerPoint-Präsentation</vt:lpstr>
      <vt:lpstr>Tipp 7</vt:lpstr>
      <vt:lpstr>PowerPoint-Präsentation</vt:lpstr>
      <vt:lpstr>PowerPoint-Präsentation</vt:lpstr>
      <vt:lpstr>PowerPoint-Präsentation</vt:lpstr>
      <vt:lpstr>Tipp 8</vt:lpstr>
      <vt:lpstr>PowerPoint-Präsentation</vt:lpstr>
      <vt:lpstr>PowerPoint-Präsentation</vt:lpstr>
      <vt:lpstr>PowerPoint-Präsentation</vt:lpstr>
      <vt:lpstr>PowerPoint-Präsentation</vt:lpstr>
      <vt:lpstr>Tipp 9</vt:lpstr>
      <vt:lpstr>PowerPoint-Präsentation</vt:lpstr>
      <vt:lpstr>PowerPoint-Präsentation</vt:lpstr>
      <vt:lpstr>PowerPoint-Präsentation</vt:lpstr>
      <vt:lpstr>Tipp 10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Anton Saatze</dc:creator>
  <cp:lastModifiedBy>Anton Saatze</cp:lastModifiedBy>
  <cp:revision>7</cp:revision>
  <dcterms:created xsi:type="dcterms:W3CDTF">2025-11-09T07:19:26Z</dcterms:created>
  <dcterms:modified xsi:type="dcterms:W3CDTF">2025-11-11T21:03:01Z</dcterms:modified>
</cp:coreProperties>
</file>